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7" r:id="rId15"/>
    <p:sldId id="269" r:id="rId16"/>
    <p:sldId id="278" r:id="rId17"/>
    <p:sldId id="270" r:id="rId18"/>
    <p:sldId id="279" r:id="rId19"/>
    <p:sldId id="271" r:id="rId20"/>
    <p:sldId id="272" r:id="rId21"/>
    <p:sldId id="273" r:id="rId22"/>
    <p:sldId id="280" r:id="rId23"/>
    <p:sldId id="274" r:id="rId24"/>
    <p:sldId id="281" r:id="rId25"/>
    <p:sldId id="282" r:id="rId26"/>
    <p:sldId id="275" r:id="rId27"/>
    <p:sldId id="276" r:id="rId28"/>
  </p:sldIdLst>
  <p:sldSz cx="9144000" cy="6858000" type="screen4x3"/>
  <p:notesSz cx="6858000" cy="9144000"/>
  <p:defaultTextStyle>
    <a:defPPr>
      <a:defRPr lang="he-IL"/>
    </a:defPPr>
    <a:lvl1pPr algn="ctr" rtl="1" fontAlgn="base">
      <a:spcBef>
        <a:spcPct val="0"/>
      </a:spcBef>
      <a:spcAft>
        <a:spcPct val="0"/>
      </a:spcAft>
      <a:defRPr kern="1200">
        <a:solidFill>
          <a:schemeClr val="tx1"/>
        </a:solidFill>
        <a:latin typeface="Arial" pitchFamily="34" charset="0"/>
        <a:ea typeface="+mn-ea"/>
        <a:cs typeface="Arial" pitchFamily="34" charset="0"/>
      </a:defRPr>
    </a:lvl1pPr>
    <a:lvl2pPr marL="457200" algn="ctr" rtl="1" fontAlgn="base">
      <a:spcBef>
        <a:spcPct val="0"/>
      </a:spcBef>
      <a:spcAft>
        <a:spcPct val="0"/>
      </a:spcAft>
      <a:defRPr kern="1200">
        <a:solidFill>
          <a:schemeClr val="tx1"/>
        </a:solidFill>
        <a:latin typeface="Arial" pitchFamily="34" charset="0"/>
        <a:ea typeface="+mn-ea"/>
        <a:cs typeface="Arial" pitchFamily="34" charset="0"/>
      </a:defRPr>
    </a:lvl2pPr>
    <a:lvl3pPr marL="914400" algn="ctr" rtl="1" fontAlgn="base">
      <a:spcBef>
        <a:spcPct val="0"/>
      </a:spcBef>
      <a:spcAft>
        <a:spcPct val="0"/>
      </a:spcAft>
      <a:defRPr kern="1200">
        <a:solidFill>
          <a:schemeClr val="tx1"/>
        </a:solidFill>
        <a:latin typeface="Arial" pitchFamily="34" charset="0"/>
        <a:ea typeface="+mn-ea"/>
        <a:cs typeface="Arial" pitchFamily="34" charset="0"/>
      </a:defRPr>
    </a:lvl3pPr>
    <a:lvl4pPr marL="1371600" algn="ctr" rtl="1" fontAlgn="base">
      <a:spcBef>
        <a:spcPct val="0"/>
      </a:spcBef>
      <a:spcAft>
        <a:spcPct val="0"/>
      </a:spcAft>
      <a:defRPr kern="1200">
        <a:solidFill>
          <a:schemeClr val="tx1"/>
        </a:solidFill>
        <a:latin typeface="Arial" pitchFamily="34" charset="0"/>
        <a:ea typeface="+mn-ea"/>
        <a:cs typeface="Arial" pitchFamily="34" charset="0"/>
      </a:defRPr>
    </a:lvl4pPr>
    <a:lvl5pPr marL="1828800" algn="ct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3195" autoAdjust="0"/>
  </p:normalViewPr>
  <p:slideViewPr>
    <p:cSldViewPr>
      <p:cViewPr>
        <p:scale>
          <a:sx n="50" d="100"/>
          <a:sy n="50" d="100"/>
        </p:scale>
        <p:origin x="-1956" y="-4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06/relationships/legacyDocTextInfo" Target="legacyDocTextInfo.bin"/><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329A6EB-3C71-43CA-811F-458D3F17B2CB}" type="slidenum">
              <a:rPr lang="he-IL"/>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6C64C1-C829-4371-869B-81E09D4B3B8A}" type="slidenum">
              <a:rPr lang="he-IL"/>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7DFEC15-2892-4683-83B5-C7BE5BEE0BD9}" type="slidenum">
              <a:rPr lang="he-IL"/>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he-IL"/>
          </a:p>
        </p:txBody>
      </p:sp>
      <p:sp>
        <p:nvSpPr>
          <p:cNvPr id="3" name="SmartArt Placeholder 2"/>
          <p:cNvSpPr>
            <a:spLocks noGrp="1"/>
          </p:cNvSpPr>
          <p:nvPr>
            <p:ph type="dgm" idx="1"/>
          </p:nvPr>
        </p:nvSpPr>
        <p:spPr>
          <a:xfrm>
            <a:off x="457200" y="1600200"/>
            <a:ext cx="8229600" cy="4525963"/>
          </a:xfrm>
        </p:spPr>
        <p:txBody>
          <a:bodyPr/>
          <a:lstStyle/>
          <a:p>
            <a:endParaRPr lang="he-IL"/>
          </a:p>
        </p:txBody>
      </p:sp>
      <p:sp>
        <p:nvSpPr>
          <p:cNvPr id="4" name="Date Placeholder 3"/>
          <p:cNvSpPr>
            <a:spLocks noGrp="1"/>
          </p:cNvSpPr>
          <p:nvPr>
            <p:ph type="dt" sz="half" idx="10"/>
          </p:nvPr>
        </p:nvSpPr>
        <p:spPr>
          <a:xfrm>
            <a:off x="6553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457200" y="6245225"/>
            <a:ext cx="2133600" cy="476250"/>
          </a:xfrm>
        </p:spPr>
        <p:txBody>
          <a:bodyPr/>
          <a:lstStyle>
            <a:lvl1pPr>
              <a:defRPr/>
            </a:lvl1pPr>
          </a:lstStyle>
          <a:p>
            <a:fld id="{DB2006A1-D844-431E-A2DE-9B88C10C51EC}" type="slidenum">
              <a:rPr lang="he-IL"/>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56B10B-4A03-4C4C-B157-BC60BAFAF555}" type="slidenum">
              <a:rPr lang="he-IL"/>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A62234-21A4-4131-AA4E-C8831EF72173}" type="slidenum">
              <a:rPr lang="he-IL"/>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577F9E8-EF0A-4704-A286-20BB30C7516B}" type="slidenum">
              <a:rPr lang="he-IL"/>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779A2BD-0F43-4B97-86BF-A8F8AF2DACDF}" type="slidenum">
              <a:rPr lang="he-IL"/>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718454A-5C6F-4816-B497-DC895BDE20A3}" type="slidenum">
              <a:rPr lang="he-IL"/>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AE38438-C578-4516-BC97-D791DB4D6568}" type="slidenum">
              <a:rPr lang="he-IL"/>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43A33F8-1F7E-4145-8AFD-2D030A7FAEAC}" type="slidenum">
              <a:rPr lang="he-IL"/>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B93FAC8-7157-40D4-B4CE-B30B911568B4}" type="slidenum">
              <a:rPr lang="he-IL"/>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100000" t="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F00D0973-8041-44B8-8C03-AB24173E7F13}" type="slidenum">
              <a:rPr lang="he-IL"/>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pitchFamily="34" charset="0"/>
          <a:cs typeface="Arial" pitchFamily="34" charset="0"/>
        </a:defRPr>
      </a:lvl2pPr>
      <a:lvl3pPr algn="ctr" rtl="1" fontAlgn="base">
        <a:spcBef>
          <a:spcPct val="0"/>
        </a:spcBef>
        <a:spcAft>
          <a:spcPct val="0"/>
        </a:spcAft>
        <a:defRPr sz="4400">
          <a:solidFill>
            <a:schemeClr val="tx2"/>
          </a:solidFill>
          <a:latin typeface="Arial" pitchFamily="34" charset="0"/>
          <a:cs typeface="Arial" pitchFamily="34" charset="0"/>
        </a:defRPr>
      </a:lvl3pPr>
      <a:lvl4pPr algn="ctr" rtl="1" fontAlgn="base">
        <a:spcBef>
          <a:spcPct val="0"/>
        </a:spcBef>
        <a:spcAft>
          <a:spcPct val="0"/>
        </a:spcAft>
        <a:defRPr sz="4400">
          <a:solidFill>
            <a:schemeClr val="tx2"/>
          </a:solidFill>
          <a:latin typeface="Arial" pitchFamily="34" charset="0"/>
          <a:cs typeface="Arial" pitchFamily="34" charset="0"/>
        </a:defRPr>
      </a:lvl4pPr>
      <a:lvl5pPr algn="ctr" rtl="1" fontAlgn="base">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he-IL"/>
              <a:t>הממשלה – הרשות המבצעת</a:t>
            </a:r>
            <a:endParaRPr lang="en-US"/>
          </a:p>
        </p:txBody>
      </p:sp>
      <p:sp>
        <p:nvSpPr>
          <p:cNvPr id="2051" name="Rectangle 3"/>
          <p:cNvSpPr>
            <a:spLocks noGrp="1" noChangeArrowheads="1"/>
          </p:cNvSpPr>
          <p:nvPr>
            <p:ph type="subTitle" idx="1"/>
          </p:nvPr>
        </p:nvSpPr>
        <p:spPr/>
        <p:txBody>
          <a:bodyPr/>
          <a:lstStyle/>
          <a:p>
            <a:r>
              <a:rPr lang="he-IL"/>
              <a:t>המורים הזמניים:</a:t>
            </a:r>
          </a:p>
          <a:p>
            <a:r>
              <a:rPr lang="he-IL"/>
              <a:t>זוהר סמרה</a:t>
            </a:r>
          </a:p>
          <a:p>
            <a:r>
              <a:rPr lang="he-IL"/>
              <a:t>דביר לאופר</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he-IL"/>
              <a:t>אחריות הממשלה:</a:t>
            </a:r>
            <a:endParaRPr lang="en-US"/>
          </a:p>
        </p:txBody>
      </p:sp>
      <p:sp>
        <p:nvSpPr>
          <p:cNvPr id="12291" name="Rectangle 3"/>
          <p:cNvSpPr>
            <a:spLocks noGrp="1" noChangeArrowheads="1"/>
          </p:cNvSpPr>
          <p:nvPr>
            <p:ph type="body" idx="1"/>
          </p:nvPr>
        </p:nvSpPr>
        <p:spPr/>
        <p:txBody>
          <a:bodyPr/>
          <a:lstStyle/>
          <a:p>
            <a:r>
              <a:rPr lang="he-IL"/>
              <a:t>ב. אחריות מיניסטריאלית</a:t>
            </a:r>
            <a:endParaRPr lang="en-US"/>
          </a:p>
        </p:txBody>
      </p:sp>
      <p:sp>
        <p:nvSpPr>
          <p:cNvPr id="12293" name="AutoShape 5" descr="2Q=="/>
          <p:cNvSpPr>
            <a:spLocks noChangeAspect="1" noChangeArrowheads="1"/>
          </p:cNvSpPr>
          <p:nvPr/>
        </p:nvSpPr>
        <p:spPr bwMode="auto">
          <a:xfrm>
            <a:off x="4419600" y="3276600"/>
            <a:ext cx="304800" cy="304800"/>
          </a:xfrm>
          <a:prstGeom prst="rect">
            <a:avLst/>
          </a:prstGeom>
          <a:noFill/>
        </p:spPr>
        <p:txBody>
          <a:bodyPr/>
          <a:lstStyle/>
          <a:p>
            <a:endParaRPr lang="he-IL"/>
          </a:p>
        </p:txBody>
      </p:sp>
      <p:pic>
        <p:nvPicPr>
          <p:cNvPr id="12295" name="Picture 7" descr="%D7%90%D7%9C%D7%99%20%D7%99%D7%A9%D7%99"/>
          <p:cNvPicPr>
            <a:picLocks noChangeAspect="1" noChangeArrowheads="1"/>
          </p:cNvPicPr>
          <p:nvPr/>
        </p:nvPicPr>
        <p:blipFill>
          <a:blip r:embed="rId2" cstate="print"/>
          <a:srcRect/>
          <a:stretch>
            <a:fillRect/>
          </a:stretch>
        </p:blipFill>
        <p:spPr bwMode="auto">
          <a:xfrm>
            <a:off x="468313" y="2636838"/>
            <a:ext cx="2538412" cy="3382962"/>
          </a:xfrm>
          <a:prstGeom prst="rect">
            <a:avLst/>
          </a:prstGeom>
          <a:noFill/>
        </p:spPr>
      </p:pic>
      <p:pic>
        <p:nvPicPr>
          <p:cNvPr id="12297" name="Picture 9" descr="knesset50"/>
          <p:cNvPicPr>
            <a:picLocks noChangeAspect="1" noChangeArrowheads="1"/>
          </p:cNvPicPr>
          <p:nvPr/>
        </p:nvPicPr>
        <p:blipFill>
          <a:blip r:embed="rId3" cstate="print"/>
          <a:srcRect/>
          <a:stretch>
            <a:fillRect/>
          </a:stretch>
        </p:blipFill>
        <p:spPr bwMode="auto">
          <a:xfrm>
            <a:off x="4140200" y="2781300"/>
            <a:ext cx="4762500" cy="3171825"/>
          </a:xfrm>
          <a:prstGeom prst="rect">
            <a:avLst/>
          </a:prstGeom>
          <a:noFill/>
        </p:spPr>
      </p:pic>
      <p:sp>
        <p:nvSpPr>
          <p:cNvPr id="12299" name="Line 11"/>
          <p:cNvSpPr>
            <a:spLocks noChangeShapeType="1"/>
          </p:cNvSpPr>
          <p:nvPr/>
        </p:nvSpPr>
        <p:spPr bwMode="auto">
          <a:xfrm>
            <a:off x="3203575" y="4221163"/>
            <a:ext cx="792163" cy="0"/>
          </a:xfrm>
          <a:prstGeom prst="line">
            <a:avLst/>
          </a:prstGeom>
          <a:noFill/>
          <a:ln w="76200">
            <a:solidFill>
              <a:schemeClr val="tx1"/>
            </a:solidFill>
            <a:round/>
            <a:headEnd/>
            <a:tailEnd type="triangle" w="med" len="med"/>
          </a:ln>
          <a:effectLst/>
        </p:spPr>
        <p:txBody>
          <a:bodyPr/>
          <a:lstStyle/>
          <a:p>
            <a:endParaRPr lang="he-IL"/>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he-IL"/>
              <a:t>תהליך הרכבת הממשלה</a:t>
            </a:r>
            <a:endParaRPr lang="en-US"/>
          </a:p>
        </p:txBody>
      </p:sp>
      <p:pic>
        <p:nvPicPr>
          <p:cNvPr id="13317" name="Picture 5" descr="puzzle2"/>
          <p:cNvPicPr>
            <a:picLocks noChangeAspect="1" noChangeArrowheads="1"/>
          </p:cNvPicPr>
          <p:nvPr/>
        </p:nvPicPr>
        <p:blipFill>
          <a:blip r:embed="rId2" cstate="print"/>
          <a:srcRect r="57341" b="51190"/>
          <a:stretch>
            <a:fillRect/>
          </a:stretch>
        </p:blipFill>
        <p:spPr bwMode="auto">
          <a:xfrm>
            <a:off x="468313" y="1484313"/>
            <a:ext cx="4859337" cy="4851400"/>
          </a:xfrm>
          <a:prstGeom prst="rect">
            <a:avLst/>
          </a:prstGeom>
          <a:noFill/>
        </p:spPr>
      </p:pic>
      <p:pic>
        <p:nvPicPr>
          <p:cNvPr id="13319" name="Picture 7" descr="%D7%91%D7%99%D7%91%D7%99"/>
          <p:cNvPicPr>
            <a:picLocks noChangeAspect="1" noChangeArrowheads="1"/>
          </p:cNvPicPr>
          <p:nvPr/>
        </p:nvPicPr>
        <p:blipFill>
          <a:blip r:embed="rId3" cstate="print"/>
          <a:srcRect/>
          <a:stretch>
            <a:fillRect/>
          </a:stretch>
        </p:blipFill>
        <p:spPr bwMode="auto">
          <a:xfrm>
            <a:off x="4067175" y="5084763"/>
            <a:ext cx="1225550" cy="1154112"/>
          </a:xfrm>
          <a:prstGeom prst="rect">
            <a:avLst/>
          </a:prstGeom>
          <a:noFill/>
        </p:spPr>
      </p:pic>
      <p:sp>
        <p:nvSpPr>
          <p:cNvPr id="13323" name="AutoShape 11" descr="תמונה של שמעון פרס"/>
          <p:cNvSpPr>
            <a:spLocks noChangeAspect="1" noChangeArrowheads="1"/>
          </p:cNvSpPr>
          <p:nvPr/>
        </p:nvSpPr>
        <p:spPr bwMode="auto">
          <a:xfrm>
            <a:off x="4419600" y="3276600"/>
            <a:ext cx="304800" cy="304800"/>
          </a:xfrm>
          <a:prstGeom prst="rect">
            <a:avLst/>
          </a:prstGeom>
          <a:noFill/>
        </p:spPr>
        <p:txBody>
          <a:bodyPr/>
          <a:lstStyle/>
          <a:p>
            <a:endParaRPr lang="he-IL"/>
          </a:p>
        </p:txBody>
      </p:sp>
      <p:pic>
        <p:nvPicPr>
          <p:cNvPr id="13325" name="Picture 13" descr="peres_shimon"/>
          <p:cNvPicPr>
            <a:picLocks noChangeAspect="1" noChangeArrowheads="1"/>
          </p:cNvPicPr>
          <p:nvPr/>
        </p:nvPicPr>
        <p:blipFill>
          <a:blip r:embed="rId4" cstate="print"/>
          <a:srcRect/>
          <a:stretch>
            <a:fillRect/>
          </a:stretch>
        </p:blipFill>
        <p:spPr bwMode="auto">
          <a:xfrm>
            <a:off x="3995738" y="1557338"/>
            <a:ext cx="1317625" cy="1295400"/>
          </a:xfrm>
          <a:prstGeom prst="rect">
            <a:avLst/>
          </a:prstGeom>
          <a:noFill/>
        </p:spPr>
      </p:pic>
      <p:pic>
        <p:nvPicPr>
          <p:cNvPr id="13327" name="Picture 15" descr="%D7%AA%D7%99%D7%A7%20%D7%A2%D7%A1%D7%A7%D7%99%D7%9D2"/>
          <p:cNvPicPr>
            <a:picLocks noChangeAspect="1" noChangeArrowheads="1"/>
          </p:cNvPicPr>
          <p:nvPr/>
        </p:nvPicPr>
        <p:blipFill>
          <a:blip r:embed="rId5" cstate="print">
            <a:clrChange>
              <a:clrFrom>
                <a:srgbClr val="FDFDFD"/>
              </a:clrFrom>
              <a:clrTo>
                <a:srgbClr val="FDFDFD">
                  <a:alpha val="0"/>
                </a:srgbClr>
              </a:clrTo>
            </a:clrChange>
          </a:blip>
          <a:srcRect/>
          <a:stretch>
            <a:fillRect/>
          </a:stretch>
        </p:blipFill>
        <p:spPr bwMode="auto">
          <a:xfrm>
            <a:off x="395288" y="1341438"/>
            <a:ext cx="1620837" cy="1627187"/>
          </a:xfrm>
          <a:prstGeom prst="rect">
            <a:avLst/>
          </a:prstGeom>
          <a:noFill/>
        </p:spPr>
      </p:pic>
      <p:grpSp>
        <p:nvGrpSpPr>
          <p:cNvPr id="13333" name="Group 21"/>
          <p:cNvGrpSpPr>
            <a:grpSpLocks/>
          </p:cNvGrpSpPr>
          <p:nvPr/>
        </p:nvGrpSpPr>
        <p:grpSpPr bwMode="auto">
          <a:xfrm rot="-762318">
            <a:off x="395288" y="1052513"/>
            <a:ext cx="792162" cy="863600"/>
            <a:chOff x="4694" y="1207"/>
            <a:chExt cx="499" cy="544"/>
          </a:xfrm>
        </p:grpSpPr>
        <p:sp>
          <p:nvSpPr>
            <p:cNvPr id="13331" name="Text Box 19"/>
            <p:cNvSpPr txBox="1">
              <a:spLocks noChangeArrowheads="1"/>
            </p:cNvSpPr>
            <p:nvPr/>
          </p:nvSpPr>
          <p:spPr bwMode="auto">
            <a:xfrm>
              <a:off x="4694" y="1207"/>
              <a:ext cx="499" cy="237"/>
            </a:xfrm>
            <a:prstGeom prst="rect">
              <a:avLst/>
            </a:prstGeom>
            <a:solidFill>
              <a:srgbClr val="FFFF00"/>
            </a:solidFill>
            <a:ln w="9525">
              <a:solidFill>
                <a:schemeClr val="tx1"/>
              </a:solidFill>
              <a:miter lim="800000"/>
              <a:headEnd/>
              <a:tailEnd/>
            </a:ln>
            <a:effectLst/>
          </p:spPr>
          <p:txBody>
            <a:bodyPr>
              <a:spAutoFit/>
            </a:bodyPr>
            <a:lstStyle/>
            <a:p>
              <a:pPr algn="r">
                <a:spcBef>
                  <a:spcPct val="50000"/>
                </a:spcBef>
              </a:pPr>
              <a:r>
                <a:rPr lang="he-IL">
                  <a:solidFill>
                    <a:srgbClr val="FF0000"/>
                  </a:solidFill>
                </a:rPr>
                <a:t>ביטחון</a:t>
              </a:r>
              <a:endParaRPr lang="en-US">
                <a:solidFill>
                  <a:srgbClr val="FF0000"/>
                </a:solidFill>
              </a:endParaRPr>
            </a:p>
          </p:txBody>
        </p:sp>
        <p:sp>
          <p:nvSpPr>
            <p:cNvPr id="13332" name="Line 20"/>
            <p:cNvSpPr>
              <a:spLocks noChangeShapeType="1"/>
            </p:cNvSpPr>
            <p:nvPr/>
          </p:nvSpPr>
          <p:spPr bwMode="auto">
            <a:xfrm>
              <a:off x="4921" y="1434"/>
              <a:ext cx="0" cy="317"/>
            </a:xfrm>
            <a:prstGeom prst="line">
              <a:avLst/>
            </a:prstGeom>
            <a:noFill/>
            <a:ln w="9525">
              <a:solidFill>
                <a:schemeClr val="tx1"/>
              </a:solidFill>
              <a:round/>
              <a:headEnd/>
              <a:tailEnd/>
            </a:ln>
            <a:effectLst/>
          </p:spPr>
          <p:txBody>
            <a:bodyPr/>
            <a:lstStyle/>
            <a:p>
              <a:endParaRPr lang="he-IL"/>
            </a:p>
          </p:txBody>
        </p:sp>
      </p:grpSp>
      <p:grpSp>
        <p:nvGrpSpPr>
          <p:cNvPr id="13337" name="Group 25"/>
          <p:cNvGrpSpPr>
            <a:grpSpLocks/>
          </p:cNvGrpSpPr>
          <p:nvPr/>
        </p:nvGrpSpPr>
        <p:grpSpPr bwMode="auto">
          <a:xfrm>
            <a:off x="611188" y="4941888"/>
            <a:ext cx="1368425" cy="1152525"/>
            <a:chOff x="3923" y="1389"/>
            <a:chExt cx="862" cy="1043"/>
          </a:xfrm>
        </p:grpSpPr>
        <p:sp>
          <p:nvSpPr>
            <p:cNvPr id="13335" name="AutoShape 23"/>
            <p:cNvSpPr>
              <a:spLocks noChangeArrowheads="1"/>
            </p:cNvSpPr>
            <p:nvPr/>
          </p:nvSpPr>
          <p:spPr bwMode="auto">
            <a:xfrm>
              <a:off x="3923" y="1389"/>
              <a:ext cx="862" cy="1043"/>
            </a:xfrm>
            <a:prstGeom prst="verticalScroll">
              <a:avLst>
                <a:gd name="adj" fmla="val 12500"/>
              </a:avLst>
            </a:prstGeom>
            <a:solidFill>
              <a:schemeClr val="accent1"/>
            </a:solidFill>
            <a:ln w="9525">
              <a:solidFill>
                <a:schemeClr val="tx1"/>
              </a:solidFill>
              <a:round/>
              <a:headEnd/>
              <a:tailEnd/>
            </a:ln>
            <a:effectLst/>
          </p:spPr>
          <p:txBody>
            <a:bodyPr wrap="none" anchor="ctr"/>
            <a:lstStyle/>
            <a:p>
              <a:r>
                <a:rPr lang="he-IL"/>
                <a:t>ממשלה</a:t>
              </a:r>
              <a:endParaRPr lang="en-US"/>
            </a:p>
          </p:txBody>
        </p:sp>
        <p:sp>
          <p:nvSpPr>
            <p:cNvPr id="13336" name="Text Box 24"/>
            <p:cNvSpPr txBox="1">
              <a:spLocks noChangeArrowheads="1"/>
            </p:cNvSpPr>
            <p:nvPr/>
          </p:nvSpPr>
          <p:spPr bwMode="auto">
            <a:xfrm rot="-1770309">
              <a:off x="4100" y="1607"/>
              <a:ext cx="571" cy="423"/>
            </a:xfrm>
            <a:prstGeom prst="rect">
              <a:avLst/>
            </a:prstGeom>
            <a:noFill/>
            <a:ln w="9525">
              <a:solidFill>
                <a:srgbClr val="FF0000"/>
              </a:solidFill>
              <a:miter lim="800000"/>
              <a:headEnd/>
              <a:tailEnd/>
            </a:ln>
            <a:effectLst/>
          </p:spPr>
          <p:txBody>
            <a:bodyPr>
              <a:spAutoFit/>
            </a:bodyPr>
            <a:lstStyle/>
            <a:p>
              <a:pPr algn="r">
                <a:spcBef>
                  <a:spcPct val="50000"/>
                </a:spcBef>
              </a:pPr>
              <a:r>
                <a:rPr lang="he-IL" sz="2400">
                  <a:solidFill>
                    <a:srgbClr val="FF0000"/>
                  </a:solidFill>
                </a:rPr>
                <a:t>אושר</a:t>
              </a:r>
              <a:endParaRPr lang="en-US" sz="2400">
                <a:solidFill>
                  <a:srgbClr val="FF0000"/>
                </a:solidFill>
              </a:endParaRPr>
            </a:p>
          </p:txBody>
        </p:sp>
      </p:grpSp>
      <p:sp>
        <p:nvSpPr>
          <p:cNvPr id="13338" name="AutoShape 26"/>
          <p:cNvSpPr>
            <a:spLocks noChangeArrowheads="1"/>
          </p:cNvSpPr>
          <p:nvPr/>
        </p:nvSpPr>
        <p:spPr bwMode="auto">
          <a:xfrm>
            <a:off x="5940425" y="4652963"/>
            <a:ext cx="2376488" cy="1008062"/>
          </a:xfrm>
          <a:prstGeom prst="cloudCallout">
            <a:avLst>
              <a:gd name="adj1" fmla="val -83468"/>
              <a:gd name="adj2" fmla="val 9528"/>
            </a:avLst>
          </a:prstGeom>
          <a:solidFill>
            <a:schemeClr val="bg1"/>
          </a:solidFill>
          <a:ln w="9525">
            <a:solidFill>
              <a:schemeClr val="tx1"/>
            </a:solidFill>
            <a:round/>
            <a:headEnd/>
            <a:tailEnd/>
          </a:ln>
          <a:effectLst/>
        </p:spPr>
        <p:txBody>
          <a:bodyPr/>
          <a:lstStyle/>
          <a:p>
            <a:r>
              <a:rPr lang="he-IL"/>
              <a:t>למה אני תמיד בצד?!</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he-IL"/>
              <a:t>הרכב הממשלה</a:t>
            </a:r>
            <a:endParaRPr lang="en-US"/>
          </a:p>
        </p:txBody>
      </p:sp>
      <p:sp>
        <p:nvSpPr>
          <p:cNvPr id="14346" name="Text Box 10"/>
          <p:cNvSpPr txBox="1">
            <a:spLocks noChangeArrowheads="1"/>
          </p:cNvSpPr>
          <p:nvPr/>
        </p:nvSpPr>
        <p:spPr bwMode="auto">
          <a:xfrm>
            <a:off x="2987675" y="1125538"/>
            <a:ext cx="4032250" cy="5021262"/>
          </a:xfrm>
          <a:prstGeom prst="rect">
            <a:avLst/>
          </a:prstGeom>
          <a:noFill/>
          <a:ln w="9525">
            <a:noFill/>
            <a:miter lim="800000"/>
            <a:headEnd/>
            <a:tailEnd/>
          </a:ln>
          <a:effectLst/>
        </p:spPr>
        <p:txBody>
          <a:bodyPr>
            <a:spAutoFit/>
          </a:bodyPr>
          <a:lstStyle/>
          <a:p>
            <a:pPr>
              <a:lnSpc>
                <a:spcPct val="150000"/>
              </a:lnSpc>
              <a:spcBef>
                <a:spcPct val="50000"/>
              </a:spcBef>
            </a:pPr>
            <a:r>
              <a:rPr lang="he-IL" sz="2400"/>
              <a:t>ראש הממשלה</a:t>
            </a:r>
          </a:p>
          <a:p>
            <a:pPr>
              <a:lnSpc>
                <a:spcPct val="150000"/>
              </a:lnSpc>
              <a:spcBef>
                <a:spcPct val="50000"/>
              </a:spcBef>
            </a:pPr>
            <a:r>
              <a:rPr lang="he-IL" sz="2400"/>
              <a:t>ממלא מקום רה"מ</a:t>
            </a:r>
          </a:p>
          <a:p>
            <a:pPr>
              <a:lnSpc>
                <a:spcPct val="150000"/>
              </a:lnSpc>
              <a:spcBef>
                <a:spcPct val="50000"/>
              </a:spcBef>
            </a:pPr>
            <a:r>
              <a:rPr lang="he-IL" sz="2400"/>
              <a:t>שרי הממשלה</a:t>
            </a:r>
          </a:p>
          <a:p>
            <a:pPr>
              <a:lnSpc>
                <a:spcPct val="150000"/>
              </a:lnSpc>
              <a:spcBef>
                <a:spcPct val="50000"/>
              </a:spcBef>
            </a:pPr>
            <a:r>
              <a:rPr lang="he-IL" sz="2400"/>
              <a:t>סגני שרים</a:t>
            </a:r>
          </a:p>
          <a:p>
            <a:pPr>
              <a:lnSpc>
                <a:spcPct val="150000"/>
              </a:lnSpc>
              <a:spcBef>
                <a:spcPct val="50000"/>
              </a:spcBef>
            </a:pPr>
            <a:r>
              <a:rPr lang="he-IL" sz="2400"/>
              <a:t>ועדות שרים</a:t>
            </a:r>
          </a:p>
          <a:p>
            <a:pPr>
              <a:lnSpc>
                <a:spcPct val="150000"/>
              </a:lnSpc>
              <a:spcBef>
                <a:spcPct val="50000"/>
              </a:spcBef>
            </a:pPr>
            <a:r>
              <a:rPr lang="he-IL" sz="2400"/>
              <a:t>מזכירות הממשלה</a:t>
            </a:r>
          </a:p>
          <a:p>
            <a:pPr>
              <a:lnSpc>
                <a:spcPct val="150000"/>
              </a:lnSpc>
              <a:spcBef>
                <a:spcPct val="50000"/>
              </a:spcBef>
            </a:pPr>
            <a:r>
              <a:rPr lang="he-IL" sz="2400"/>
              <a:t>משרדי הממשלה</a:t>
            </a:r>
            <a:endParaRPr lang="en-US"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he-IL"/>
              <a:t>הרכב הממשלה</a:t>
            </a:r>
            <a:endParaRPr lang="en-US"/>
          </a:p>
        </p:txBody>
      </p:sp>
      <p:sp>
        <p:nvSpPr>
          <p:cNvPr id="16387" name="Rectangle 3"/>
          <p:cNvSpPr>
            <a:spLocks noGrp="1" noChangeArrowheads="1"/>
          </p:cNvSpPr>
          <p:nvPr>
            <p:ph type="body" idx="1"/>
          </p:nvPr>
        </p:nvSpPr>
        <p:spPr>
          <a:xfrm>
            <a:off x="457200" y="1600200"/>
            <a:ext cx="8229600" cy="749300"/>
          </a:xfrm>
        </p:spPr>
        <p:txBody>
          <a:bodyPr/>
          <a:lstStyle/>
          <a:p>
            <a:pPr>
              <a:buFontTx/>
              <a:buNone/>
            </a:pPr>
            <a:r>
              <a:rPr lang="he-IL" sz="3600"/>
              <a:t>ראש הממשלה</a:t>
            </a:r>
            <a:endParaRPr lang="en-US" sz="3600"/>
          </a:p>
        </p:txBody>
      </p:sp>
      <p:pic>
        <p:nvPicPr>
          <p:cNvPr id="16389" name="Picture 5" descr="Bibi"/>
          <p:cNvPicPr>
            <a:picLocks noChangeAspect="1" noChangeArrowheads="1"/>
          </p:cNvPicPr>
          <p:nvPr/>
        </p:nvPicPr>
        <p:blipFill>
          <a:blip r:embed="rId2" cstate="print"/>
          <a:srcRect/>
          <a:stretch>
            <a:fillRect/>
          </a:stretch>
        </p:blipFill>
        <p:spPr bwMode="auto">
          <a:xfrm>
            <a:off x="4643438" y="2924175"/>
            <a:ext cx="2914650" cy="3363913"/>
          </a:xfrm>
          <a:prstGeom prst="rect">
            <a:avLst/>
          </a:prstGeom>
          <a:noFill/>
        </p:spPr>
      </p:pic>
      <p:sp>
        <p:nvSpPr>
          <p:cNvPr id="16390" name="AutoShape 6"/>
          <p:cNvSpPr>
            <a:spLocks noChangeArrowheads="1"/>
          </p:cNvSpPr>
          <p:nvPr/>
        </p:nvSpPr>
        <p:spPr bwMode="auto">
          <a:xfrm>
            <a:off x="250825" y="1052513"/>
            <a:ext cx="4033838" cy="3313112"/>
          </a:xfrm>
          <a:prstGeom prst="cloudCallout">
            <a:avLst>
              <a:gd name="adj1" fmla="val 81602"/>
              <a:gd name="adj2" fmla="val 33949"/>
            </a:avLst>
          </a:prstGeom>
          <a:solidFill>
            <a:schemeClr val="bg1"/>
          </a:solidFill>
          <a:ln w="9525">
            <a:solidFill>
              <a:schemeClr val="tx1"/>
            </a:solidFill>
            <a:round/>
            <a:headEnd/>
            <a:tailEnd/>
          </a:ln>
          <a:effectLst/>
        </p:spPr>
        <p:txBody>
          <a:bodyPr/>
          <a:lstStyle/>
          <a:p>
            <a:r>
              <a:rPr lang="en-US" sz="5400"/>
              <a:t>I am</a:t>
            </a:r>
          </a:p>
        </p:txBody>
      </p:sp>
      <p:pic>
        <p:nvPicPr>
          <p:cNvPr id="16392" name="Picture 8" descr="number-1-sign"/>
          <p:cNvPicPr>
            <a:picLocks noChangeAspect="1" noChangeArrowheads="1"/>
          </p:cNvPicPr>
          <p:nvPr/>
        </p:nvPicPr>
        <p:blipFill>
          <a:blip r:embed="rId3" cstate="print"/>
          <a:srcRect/>
          <a:stretch>
            <a:fillRect/>
          </a:stretch>
        </p:blipFill>
        <p:spPr bwMode="auto">
          <a:xfrm>
            <a:off x="1403350" y="2420938"/>
            <a:ext cx="1511300" cy="1258887"/>
          </a:xfrm>
          <a:prstGeom prst="rect">
            <a:avLst/>
          </a:prstGeom>
          <a:noFill/>
        </p:spPr>
      </p:pic>
      <p:pic>
        <p:nvPicPr>
          <p:cNvPr id="16396" name="Picture 12" descr="clown1we"/>
          <p:cNvPicPr>
            <a:picLocks noChangeAspect="1" noChangeArrowheads="1"/>
          </p:cNvPicPr>
          <p:nvPr/>
        </p:nvPicPr>
        <p:blipFill>
          <a:blip r:embed="rId4" cstate="print"/>
          <a:srcRect/>
          <a:stretch>
            <a:fillRect/>
          </a:stretch>
        </p:blipFill>
        <p:spPr bwMode="auto">
          <a:xfrm>
            <a:off x="755650" y="4394200"/>
            <a:ext cx="2125663" cy="2274888"/>
          </a:xfrm>
          <a:prstGeom prst="rect">
            <a:avLst/>
          </a:prstGeom>
          <a:noFill/>
        </p:spPr>
      </p:pic>
      <p:sp>
        <p:nvSpPr>
          <p:cNvPr id="16397" name="AutoShape 13"/>
          <p:cNvSpPr>
            <a:spLocks noChangeArrowheads="1"/>
          </p:cNvSpPr>
          <p:nvPr/>
        </p:nvSpPr>
        <p:spPr bwMode="auto">
          <a:xfrm>
            <a:off x="3132138" y="4365625"/>
            <a:ext cx="1439862" cy="1079500"/>
          </a:xfrm>
          <a:prstGeom prst="wedgeEllipseCallout">
            <a:avLst>
              <a:gd name="adj1" fmla="val -137870"/>
              <a:gd name="adj2" fmla="val -4852"/>
            </a:avLst>
          </a:prstGeom>
          <a:solidFill>
            <a:schemeClr val="bg1"/>
          </a:solidFill>
          <a:ln w="9525">
            <a:solidFill>
              <a:schemeClr val="tx1"/>
            </a:solidFill>
            <a:miter lim="800000"/>
            <a:headEnd/>
            <a:tailEnd/>
          </a:ln>
          <a:effectLst/>
        </p:spPr>
        <p:txBody>
          <a:bodyPr/>
          <a:lstStyle/>
          <a:p>
            <a:r>
              <a:rPr lang="he-IL" sz="2400"/>
              <a:t> יאי ביבי!!!</a:t>
            </a:r>
            <a:endParaRPr lang="en-US" sz="2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Grp="1" noChangeArrowheads="1"/>
          </p:cNvSpPr>
          <p:nvPr>
            <p:ph type="title"/>
          </p:nvPr>
        </p:nvSpPr>
        <p:spPr>
          <a:noFill/>
          <a:ln/>
        </p:spPr>
        <p:txBody>
          <a:bodyPr/>
          <a:lstStyle/>
          <a:p>
            <a:r>
              <a:rPr lang="he-IL"/>
              <a:t>הרכב הממשלה</a:t>
            </a:r>
            <a:endParaRPr lang="en-US"/>
          </a:p>
        </p:txBody>
      </p:sp>
      <p:sp>
        <p:nvSpPr>
          <p:cNvPr id="25606" name="Rectangle 6"/>
          <p:cNvSpPr>
            <a:spLocks noGrp="1" noChangeArrowheads="1"/>
          </p:cNvSpPr>
          <p:nvPr>
            <p:ph type="body" idx="1"/>
          </p:nvPr>
        </p:nvSpPr>
        <p:spPr>
          <a:xfrm>
            <a:off x="457200" y="1600200"/>
            <a:ext cx="8229600" cy="3916363"/>
          </a:xfrm>
          <a:noFill/>
          <a:ln/>
        </p:spPr>
        <p:txBody>
          <a:bodyPr/>
          <a:lstStyle/>
          <a:p>
            <a:pPr>
              <a:buFontTx/>
              <a:buNone/>
            </a:pPr>
            <a:r>
              <a:rPr lang="he-IL" sz="2800" u="sng"/>
              <a:t>ראש הממשלה</a:t>
            </a:r>
          </a:p>
          <a:p>
            <a:pPr>
              <a:buFontTx/>
              <a:buNone/>
            </a:pPr>
            <a:endParaRPr lang="he-IL" sz="2800" u="sng"/>
          </a:p>
          <a:p>
            <a:pPr>
              <a:buFontTx/>
              <a:buNone/>
            </a:pPr>
            <a:r>
              <a:rPr lang="he-IL" sz="2800"/>
              <a:t>לראש הממשלה מתוקף היותו הראש של הרשות המבצעת יש סמכויות רבות שאינן ברשות אף אחד אחר. ראש הממשלה חייב להיות גם חבר כנסת ואין באפשרותו להיות ראש ממשלה בלי להיות חבר כנסת.</a:t>
            </a:r>
            <a:endParaRPr lang="en-US" sz="2800"/>
          </a:p>
          <a:p>
            <a:pPr>
              <a:buFontTx/>
              <a:buNone/>
            </a:pPr>
            <a:r>
              <a:rPr lang="he-IL" sz="2800"/>
              <a:t>כאשר ראש ממשלה מתפטר (או נפטר) מתפרקת גם הממשלה. הקדנציה של רה"מ היא 4 שנים.</a:t>
            </a:r>
            <a:endParaRPr lang="en-US" sz="2800"/>
          </a:p>
          <a:p>
            <a:pPr>
              <a:buFontTx/>
              <a:buNone/>
            </a:pPr>
            <a:endParaRPr lang="en-US"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he-IL"/>
              <a:t>הרכב הממשלה</a:t>
            </a:r>
            <a:endParaRPr lang="en-US"/>
          </a:p>
        </p:txBody>
      </p:sp>
      <p:sp>
        <p:nvSpPr>
          <p:cNvPr id="17411" name="Rectangle 3"/>
          <p:cNvSpPr>
            <a:spLocks noGrp="1" noChangeArrowheads="1"/>
          </p:cNvSpPr>
          <p:nvPr>
            <p:ph type="body" idx="1"/>
          </p:nvPr>
        </p:nvSpPr>
        <p:spPr>
          <a:xfrm>
            <a:off x="457200" y="1600200"/>
            <a:ext cx="8229600" cy="749300"/>
          </a:xfrm>
        </p:spPr>
        <p:txBody>
          <a:bodyPr/>
          <a:lstStyle/>
          <a:p>
            <a:pPr>
              <a:buFontTx/>
              <a:buNone/>
            </a:pPr>
            <a:r>
              <a:rPr lang="he-IL"/>
              <a:t>ממלא מקום ראש הממשלה</a:t>
            </a:r>
            <a:endParaRPr lang="en-US"/>
          </a:p>
        </p:txBody>
      </p:sp>
      <p:pic>
        <p:nvPicPr>
          <p:cNvPr id="17413" name="Picture 5" descr="%D7%9E%D7%A9%D7%A8%D7%93%201"/>
          <p:cNvPicPr>
            <a:picLocks noChangeAspect="1" noChangeArrowheads="1"/>
          </p:cNvPicPr>
          <p:nvPr/>
        </p:nvPicPr>
        <p:blipFill>
          <a:blip r:embed="rId2" cstate="print"/>
          <a:srcRect/>
          <a:stretch>
            <a:fillRect/>
          </a:stretch>
        </p:blipFill>
        <p:spPr bwMode="auto">
          <a:xfrm>
            <a:off x="468313" y="2205038"/>
            <a:ext cx="3209925" cy="4279900"/>
          </a:xfrm>
          <a:prstGeom prst="rect">
            <a:avLst/>
          </a:prstGeom>
          <a:noFill/>
        </p:spPr>
      </p:pic>
      <p:sp>
        <p:nvSpPr>
          <p:cNvPr id="17415" name="Text Box 7"/>
          <p:cNvSpPr txBox="1">
            <a:spLocks noChangeArrowheads="1"/>
          </p:cNvSpPr>
          <p:nvPr/>
        </p:nvSpPr>
        <p:spPr bwMode="auto">
          <a:xfrm>
            <a:off x="539750" y="2997200"/>
            <a:ext cx="1295400" cy="641350"/>
          </a:xfrm>
          <a:prstGeom prst="rect">
            <a:avLst/>
          </a:prstGeom>
          <a:noFill/>
          <a:ln w="9525" algn="ctr">
            <a:noFill/>
            <a:miter lim="800000"/>
            <a:headEnd/>
            <a:tailEnd/>
          </a:ln>
          <a:effectLst/>
        </p:spPr>
        <p:txBody>
          <a:bodyPr>
            <a:spAutoFit/>
          </a:bodyPr>
          <a:lstStyle/>
          <a:p>
            <a:pPr>
              <a:spcBef>
                <a:spcPct val="50000"/>
              </a:spcBef>
            </a:pPr>
            <a:r>
              <a:rPr lang="he-IL"/>
              <a:t>המשרד של ביבי</a:t>
            </a:r>
            <a:endParaRPr lang="en-US"/>
          </a:p>
        </p:txBody>
      </p:sp>
      <p:pic>
        <p:nvPicPr>
          <p:cNvPr id="17417" name="Picture 9" descr="b97d357d5bd51c7e762a0ae5eba539dc"/>
          <p:cNvPicPr>
            <a:picLocks noChangeAspect="1" noChangeArrowheads="1"/>
          </p:cNvPicPr>
          <p:nvPr/>
        </p:nvPicPr>
        <p:blipFill>
          <a:blip r:embed="rId3" cstate="print"/>
          <a:srcRect/>
          <a:stretch>
            <a:fillRect/>
          </a:stretch>
        </p:blipFill>
        <p:spPr bwMode="auto">
          <a:xfrm>
            <a:off x="3059113" y="3548063"/>
            <a:ext cx="531812" cy="790575"/>
          </a:xfrm>
          <a:prstGeom prst="rect">
            <a:avLst/>
          </a:prstGeom>
          <a:noFill/>
        </p:spPr>
      </p:pic>
      <p:pic>
        <p:nvPicPr>
          <p:cNvPr id="17419" name="Picture 11" descr="1376377"/>
          <p:cNvPicPr>
            <a:picLocks noChangeAspect="1" noChangeArrowheads="1"/>
          </p:cNvPicPr>
          <p:nvPr/>
        </p:nvPicPr>
        <p:blipFill>
          <a:blip r:embed="rId4" cstate="print">
            <a:clrChange>
              <a:clrFrom>
                <a:srgbClr val="FFFFFF"/>
              </a:clrFrom>
              <a:clrTo>
                <a:srgbClr val="FFFFFF">
                  <a:alpha val="0"/>
                </a:srgbClr>
              </a:clrTo>
            </a:clrChange>
          </a:blip>
          <a:srcRect b="34131"/>
          <a:stretch>
            <a:fillRect/>
          </a:stretch>
        </p:blipFill>
        <p:spPr bwMode="auto">
          <a:xfrm>
            <a:off x="1460500" y="2908300"/>
            <a:ext cx="1527175" cy="1528763"/>
          </a:xfrm>
          <a:prstGeom prst="rect">
            <a:avLst/>
          </a:prstGeom>
          <a:noFill/>
        </p:spPr>
      </p:pic>
      <p:sp>
        <p:nvSpPr>
          <p:cNvPr id="17420" name="AutoShape 12"/>
          <p:cNvSpPr>
            <a:spLocks noChangeArrowheads="1"/>
          </p:cNvSpPr>
          <p:nvPr/>
        </p:nvSpPr>
        <p:spPr bwMode="auto">
          <a:xfrm>
            <a:off x="4284663" y="2133600"/>
            <a:ext cx="3889375" cy="2519363"/>
          </a:xfrm>
          <a:prstGeom prst="wedgeEllipseCallout">
            <a:avLst>
              <a:gd name="adj1" fmla="val -96940"/>
              <a:gd name="adj2" fmla="val 6898"/>
            </a:avLst>
          </a:prstGeom>
          <a:solidFill>
            <a:schemeClr val="bg1"/>
          </a:solidFill>
          <a:ln w="9525" algn="ctr">
            <a:solidFill>
              <a:schemeClr val="tx1"/>
            </a:solidFill>
            <a:miter lim="800000"/>
            <a:headEnd/>
            <a:tailEnd/>
          </a:ln>
          <a:effectLst/>
        </p:spPr>
        <p:txBody>
          <a:bodyPr/>
          <a:lstStyle/>
          <a:p>
            <a:r>
              <a:rPr lang="he-IL" sz="2800"/>
              <a:t>טוב אם ביבי לא פה...</a:t>
            </a:r>
          </a:p>
          <a:p>
            <a:r>
              <a:rPr lang="he-IL" sz="2800"/>
              <a:t>אני אחמם לו את הכיסא... ;)</a:t>
            </a:r>
            <a:endParaRPr lang="en-US" sz="28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a:noFill/>
          <a:ln/>
        </p:spPr>
        <p:txBody>
          <a:bodyPr/>
          <a:lstStyle/>
          <a:p>
            <a:r>
              <a:rPr lang="he-IL"/>
              <a:t>הרכב הממשלה</a:t>
            </a:r>
            <a:endParaRPr lang="en-US"/>
          </a:p>
        </p:txBody>
      </p:sp>
      <p:sp>
        <p:nvSpPr>
          <p:cNvPr id="26629" name="Rectangle 5"/>
          <p:cNvSpPr>
            <a:spLocks noGrp="1" noChangeArrowheads="1"/>
          </p:cNvSpPr>
          <p:nvPr>
            <p:ph type="body" idx="1"/>
          </p:nvPr>
        </p:nvSpPr>
        <p:spPr>
          <a:xfrm>
            <a:off x="457200" y="1600200"/>
            <a:ext cx="8229600" cy="4997450"/>
          </a:xfrm>
          <a:noFill/>
          <a:ln/>
        </p:spPr>
        <p:txBody>
          <a:bodyPr/>
          <a:lstStyle/>
          <a:p>
            <a:pPr>
              <a:lnSpc>
                <a:spcPct val="90000"/>
              </a:lnSpc>
              <a:buFontTx/>
              <a:buNone/>
            </a:pPr>
            <a:r>
              <a:rPr lang="he-IL" sz="2800" u="sng"/>
              <a:t>ממלא מקום ראש הממשלה</a:t>
            </a:r>
          </a:p>
          <a:p>
            <a:pPr>
              <a:lnSpc>
                <a:spcPct val="90000"/>
              </a:lnSpc>
              <a:buFontTx/>
              <a:buNone/>
            </a:pPr>
            <a:endParaRPr lang="he-IL" sz="2800" u="sng"/>
          </a:p>
          <a:p>
            <a:pPr>
              <a:lnSpc>
                <a:spcPct val="90000"/>
              </a:lnSpc>
            </a:pPr>
            <a:r>
              <a:rPr lang="he-IL" sz="2800"/>
              <a:t>:" אחד השרים שהוא חבר כנסת יכול שיהיה ממלא מקום ראש ממשלה. כאשר ראש הממשלה נעדר מהארץ מזמן ממלא מקומו את ישיבות הממשלה ומנהל אותן.</a:t>
            </a:r>
          </a:p>
          <a:p>
            <a:pPr>
              <a:lnSpc>
                <a:spcPct val="90000"/>
              </a:lnSpc>
            </a:pPr>
            <a:r>
              <a:rPr lang="he-IL" sz="2800"/>
              <a:t>נבצר מראש הממשלה זמנית למלא את תפקידו, ממלא את מקומו ממלא מקום ראש הממשלה; אם חלפו 100 ימים רצופים שבהם כיהן ממלא מקום ראש הממשלה במקום ראש הממשלה והוא לא חוזר למלא את תפקידו, יראוהו כמי שנבצר ממנו דרך קבע למלא את תפקידו."</a:t>
            </a:r>
            <a:br>
              <a:rPr lang="he-IL" sz="2800"/>
            </a:br>
            <a:r>
              <a:rPr lang="he-IL" sz="2800"/>
              <a:t/>
            </a:r>
            <a:br>
              <a:rPr lang="he-IL" sz="2800"/>
            </a:br>
            <a:endParaRPr lang="en-US"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he-IL"/>
              <a:t>הרכב הממשלה</a:t>
            </a:r>
            <a:endParaRPr lang="en-US"/>
          </a:p>
        </p:txBody>
      </p:sp>
      <p:sp>
        <p:nvSpPr>
          <p:cNvPr id="18435" name="Rectangle 3"/>
          <p:cNvSpPr>
            <a:spLocks noGrp="1" noChangeArrowheads="1"/>
          </p:cNvSpPr>
          <p:nvPr>
            <p:ph type="body" idx="1"/>
          </p:nvPr>
        </p:nvSpPr>
        <p:spPr>
          <a:xfrm>
            <a:off x="457200" y="1600200"/>
            <a:ext cx="8229600" cy="676275"/>
          </a:xfrm>
        </p:spPr>
        <p:txBody>
          <a:bodyPr/>
          <a:lstStyle/>
          <a:p>
            <a:pPr>
              <a:buFontTx/>
              <a:buNone/>
            </a:pPr>
            <a:r>
              <a:rPr lang="he-IL"/>
              <a:t>שרי הממשלה</a:t>
            </a:r>
            <a:endParaRPr lang="en-US"/>
          </a:p>
        </p:txBody>
      </p:sp>
      <p:grpSp>
        <p:nvGrpSpPr>
          <p:cNvPr id="18448" name="Group 16"/>
          <p:cNvGrpSpPr>
            <a:grpSpLocks/>
          </p:cNvGrpSpPr>
          <p:nvPr/>
        </p:nvGrpSpPr>
        <p:grpSpPr bwMode="auto">
          <a:xfrm>
            <a:off x="107950" y="1701800"/>
            <a:ext cx="3240088" cy="3671888"/>
            <a:chOff x="68" y="1072"/>
            <a:chExt cx="2041" cy="2313"/>
          </a:xfrm>
        </p:grpSpPr>
        <p:pic>
          <p:nvPicPr>
            <p:cNvPr id="18439" name="Picture 7" descr="nowitzki_300_060125"/>
            <p:cNvPicPr>
              <a:picLocks noChangeAspect="1" noChangeArrowheads="1"/>
            </p:cNvPicPr>
            <p:nvPr/>
          </p:nvPicPr>
          <p:blipFill>
            <a:blip r:embed="rId2" cstate="print"/>
            <a:srcRect/>
            <a:stretch>
              <a:fillRect/>
            </a:stretch>
          </p:blipFill>
          <p:spPr bwMode="auto">
            <a:xfrm>
              <a:off x="249" y="1298"/>
              <a:ext cx="1800" cy="1800"/>
            </a:xfrm>
            <a:prstGeom prst="rect">
              <a:avLst/>
            </a:prstGeom>
            <a:noFill/>
          </p:spPr>
        </p:pic>
        <p:sp>
          <p:nvSpPr>
            <p:cNvPr id="18440" name="AutoShape 8"/>
            <p:cNvSpPr>
              <a:spLocks noChangeArrowheads="1"/>
            </p:cNvSpPr>
            <p:nvPr/>
          </p:nvSpPr>
          <p:spPr bwMode="auto">
            <a:xfrm>
              <a:off x="68" y="1072"/>
              <a:ext cx="2041" cy="2313"/>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lgn="ctr">
              <a:solidFill>
                <a:schemeClr val="tx1"/>
              </a:solidFill>
              <a:miter lim="800000"/>
              <a:headEnd/>
              <a:tailEnd/>
            </a:ln>
            <a:effectLst/>
          </p:spPr>
          <p:txBody>
            <a:bodyPr wrap="none" anchor="ctr"/>
            <a:lstStyle/>
            <a:p>
              <a:endParaRPr lang="he-IL"/>
            </a:p>
          </p:txBody>
        </p:sp>
        <p:sp>
          <p:nvSpPr>
            <p:cNvPr id="18441" name="Text Box 9"/>
            <p:cNvSpPr txBox="1">
              <a:spLocks noChangeArrowheads="1"/>
            </p:cNvSpPr>
            <p:nvPr/>
          </p:nvSpPr>
          <p:spPr bwMode="auto">
            <a:xfrm rot="2759266">
              <a:off x="73" y="1973"/>
              <a:ext cx="1950" cy="327"/>
            </a:xfrm>
            <a:prstGeom prst="rect">
              <a:avLst/>
            </a:prstGeom>
            <a:noFill/>
            <a:ln w="9525" algn="ctr">
              <a:noFill/>
              <a:miter lim="800000"/>
              <a:headEnd/>
              <a:tailEnd/>
            </a:ln>
            <a:effectLst/>
          </p:spPr>
          <p:txBody>
            <a:bodyPr>
              <a:spAutoFit/>
            </a:bodyPr>
            <a:lstStyle/>
            <a:p>
              <a:pPr>
                <a:spcBef>
                  <a:spcPct val="50000"/>
                </a:spcBef>
              </a:pPr>
              <a:r>
                <a:rPr lang="he-IL" sz="2800"/>
                <a:t>לא שר!!!</a:t>
              </a:r>
              <a:endParaRPr lang="en-US" sz="2800"/>
            </a:p>
          </p:txBody>
        </p:sp>
      </p:grpSp>
      <p:grpSp>
        <p:nvGrpSpPr>
          <p:cNvPr id="18447" name="Group 15"/>
          <p:cNvGrpSpPr>
            <a:grpSpLocks/>
          </p:cNvGrpSpPr>
          <p:nvPr/>
        </p:nvGrpSpPr>
        <p:grpSpPr bwMode="auto">
          <a:xfrm>
            <a:off x="4500563" y="2997200"/>
            <a:ext cx="3840162" cy="3335338"/>
            <a:chOff x="2835" y="1888"/>
            <a:chExt cx="2419" cy="2101"/>
          </a:xfrm>
        </p:grpSpPr>
        <p:pic>
          <p:nvPicPr>
            <p:cNvPr id="18437" name="Picture 5" descr="2017945_119"/>
            <p:cNvPicPr>
              <a:picLocks noChangeAspect="1" noChangeArrowheads="1"/>
            </p:cNvPicPr>
            <p:nvPr/>
          </p:nvPicPr>
          <p:blipFill>
            <a:blip r:embed="rId3" cstate="print"/>
            <a:srcRect/>
            <a:stretch>
              <a:fillRect/>
            </a:stretch>
          </p:blipFill>
          <p:spPr bwMode="auto">
            <a:xfrm>
              <a:off x="2835" y="1888"/>
              <a:ext cx="2040" cy="1530"/>
            </a:xfrm>
            <a:prstGeom prst="rect">
              <a:avLst/>
            </a:prstGeom>
            <a:noFill/>
          </p:spPr>
        </p:pic>
        <p:pic>
          <p:nvPicPr>
            <p:cNvPr id="18445" name="Picture 13" descr="V-ICO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424" y="2069"/>
              <a:ext cx="1830" cy="1920"/>
            </a:xfrm>
            <a:prstGeom prst="rect">
              <a:avLst/>
            </a:prstGeom>
            <a:noFill/>
          </p:spPr>
        </p:pic>
        <p:sp>
          <p:nvSpPr>
            <p:cNvPr id="18446" name="Text Box 14"/>
            <p:cNvSpPr txBox="1">
              <a:spLocks noChangeArrowheads="1"/>
            </p:cNvSpPr>
            <p:nvPr/>
          </p:nvSpPr>
          <p:spPr bwMode="auto">
            <a:xfrm rot="-24959604">
              <a:off x="3401" y="2918"/>
              <a:ext cx="1814" cy="288"/>
            </a:xfrm>
            <a:prstGeom prst="rect">
              <a:avLst/>
            </a:prstGeom>
            <a:noFill/>
            <a:ln w="9525" algn="ctr">
              <a:noFill/>
              <a:miter lim="800000"/>
              <a:headEnd/>
              <a:tailEnd/>
            </a:ln>
            <a:effectLst/>
          </p:spPr>
          <p:txBody>
            <a:bodyPr>
              <a:spAutoFit/>
            </a:bodyPr>
            <a:lstStyle/>
            <a:p>
              <a:pPr>
                <a:spcBef>
                  <a:spcPct val="50000"/>
                </a:spcBef>
              </a:pPr>
              <a:r>
                <a:rPr lang="he-IL" sz="2400"/>
                <a:t>דא שר!!! דא ליברמן!</a:t>
              </a:r>
              <a:endParaRPr lang="en-US" sz="240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a:noFill/>
          <a:ln/>
        </p:spPr>
        <p:txBody>
          <a:bodyPr/>
          <a:lstStyle/>
          <a:p>
            <a:r>
              <a:rPr lang="he-IL"/>
              <a:t>הרכב הממשלה</a:t>
            </a:r>
            <a:endParaRPr lang="en-US"/>
          </a:p>
        </p:txBody>
      </p:sp>
      <p:sp>
        <p:nvSpPr>
          <p:cNvPr id="27653" name="Rectangle 5"/>
          <p:cNvSpPr>
            <a:spLocks noGrp="1" noChangeArrowheads="1"/>
          </p:cNvSpPr>
          <p:nvPr>
            <p:ph type="body" idx="1"/>
          </p:nvPr>
        </p:nvSpPr>
        <p:spPr>
          <a:xfrm>
            <a:off x="457200" y="1600200"/>
            <a:ext cx="8229600" cy="3916363"/>
          </a:xfrm>
          <a:noFill/>
          <a:ln/>
        </p:spPr>
        <p:txBody>
          <a:bodyPr/>
          <a:lstStyle/>
          <a:p>
            <a:pPr marL="0" indent="0">
              <a:buFontTx/>
              <a:buNone/>
            </a:pPr>
            <a:r>
              <a:rPr lang="he-IL" u="sng"/>
              <a:t>שרי הממשלה</a:t>
            </a:r>
          </a:p>
          <a:p>
            <a:pPr marL="0" indent="0">
              <a:buFontTx/>
              <a:buNone/>
            </a:pPr>
            <a:endParaRPr lang="he-IL" u="sng"/>
          </a:p>
          <a:p>
            <a:pPr marL="0" indent="0">
              <a:buFontTx/>
              <a:buNone/>
            </a:pPr>
            <a:r>
              <a:rPr lang="he-IL"/>
              <a:t>שרים שהם חברי ממשלה מופקדים לרוב על משרדים ממשלתיים (או תיקים ממשלתיים), אבל מכהנים גם שרים בלי תיק.</a:t>
            </a:r>
            <a:r>
              <a:rPr lang="en-US"/>
              <a:t> </a:t>
            </a:r>
            <a:endParaRPr lang="he-IL"/>
          </a:p>
          <a:p>
            <a:pPr marL="0" indent="0">
              <a:buFontTx/>
              <a:buNone/>
            </a:pPr>
            <a:r>
              <a:rPr lang="he-IL"/>
              <a:t>*השרים לא חייבים בהכרח להיות חכי"ם</a:t>
            </a:r>
            <a:r>
              <a:rPr lang="en-US"/>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he-IL"/>
              <a:t>הרכב הממשלה</a:t>
            </a:r>
            <a:endParaRPr lang="en-US"/>
          </a:p>
        </p:txBody>
      </p:sp>
      <p:sp>
        <p:nvSpPr>
          <p:cNvPr id="19459" name="Rectangle 3"/>
          <p:cNvSpPr>
            <a:spLocks noGrp="1" noChangeArrowheads="1"/>
          </p:cNvSpPr>
          <p:nvPr>
            <p:ph type="body" idx="1"/>
          </p:nvPr>
        </p:nvSpPr>
        <p:spPr>
          <a:xfrm>
            <a:off x="457200" y="1600200"/>
            <a:ext cx="8229600" cy="749300"/>
          </a:xfrm>
        </p:spPr>
        <p:txBody>
          <a:bodyPr/>
          <a:lstStyle/>
          <a:p>
            <a:pPr>
              <a:buFontTx/>
              <a:buNone/>
            </a:pPr>
            <a:r>
              <a:rPr lang="he-IL" sz="12900"/>
              <a:t>סגני שרים</a:t>
            </a:r>
          </a:p>
          <a:p>
            <a:pPr>
              <a:buFontTx/>
              <a:buNone/>
            </a:pPr>
            <a:r>
              <a:rPr lang="he-IL" sz="6000"/>
              <a:t>לא היה לנו איך להמחיש...</a:t>
            </a:r>
          </a:p>
          <a:p>
            <a:pPr>
              <a:buFontTx/>
              <a:buNone/>
            </a:pPr>
            <a:r>
              <a:rPr lang="he-IL" sz="6000"/>
              <a:t>אז הנה איש מקל:</a:t>
            </a:r>
            <a:endParaRPr lang="en-US" sz="6000"/>
          </a:p>
        </p:txBody>
      </p:sp>
      <p:pic>
        <p:nvPicPr>
          <p:cNvPr id="19461" name="Picture 5" descr="stickman_sweeping"/>
          <p:cNvPicPr>
            <a:picLocks noChangeAspect="1" noChangeArrowheads="1" noCrop="1"/>
          </p:cNvPicPr>
          <p:nvPr/>
        </p:nvPicPr>
        <p:blipFill>
          <a:blip r:embed="rId2" cstate="print"/>
          <a:srcRect/>
          <a:stretch>
            <a:fillRect/>
          </a:stretch>
        </p:blipFill>
        <p:spPr bwMode="auto">
          <a:xfrm>
            <a:off x="1187450" y="4329113"/>
            <a:ext cx="2555875" cy="25558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he-IL"/>
              <a:t>מהי ממשלה?</a:t>
            </a:r>
            <a:endParaRPr lang="en-US"/>
          </a:p>
        </p:txBody>
      </p:sp>
      <p:pic>
        <p:nvPicPr>
          <p:cNvPr id="3079" name="Picture 7" descr="2784370_611"/>
          <p:cNvPicPr>
            <a:picLocks noChangeAspect="1" noChangeArrowheads="1"/>
          </p:cNvPicPr>
          <p:nvPr/>
        </p:nvPicPr>
        <p:blipFill>
          <a:blip r:embed="rId2" cstate="print"/>
          <a:srcRect/>
          <a:stretch>
            <a:fillRect/>
          </a:stretch>
        </p:blipFill>
        <p:spPr bwMode="auto">
          <a:xfrm>
            <a:off x="468313" y="2420938"/>
            <a:ext cx="2592387" cy="2181225"/>
          </a:xfrm>
          <a:prstGeom prst="rect">
            <a:avLst/>
          </a:prstGeom>
          <a:noFill/>
        </p:spPr>
      </p:pic>
      <p:sp>
        <p:nvSpPr>
          <p:cNvPr id="3081" name="Rectangle 9" descr="‎90%‎"/>
          <p:cNvSpPr>
            <a:spLocks noChangeArrowheads="1"/>
          </p:cNvSpPr>
          <p:nvPr/>
        </p:nvSpPr>
        <p:spPr bwMode="auto">
          <a:xfrm>
            <a:off x="6227763" y="3068638"/>
            <a:ext cx="576262" cy="287337"/>
          </a:xfrm>
          <a:prstGeom prst="rect">
            <a:avLst/>
          </a:prstGeom>
          <a:pattFill prst="pct90">
            <a:fgClr>
              <a:srgbClr val="FF0000"/>
            </a:fgClr>
            <a:bgClr>
              <a:schemeClr val="tx1"/>
            </a:bgClr>
          </a:pattFill>
          <a:ln w="9525">
            <a:solidFill>
              <a:schemeClr val="tx1"/>
            </a:solidFill>
            <a:miter lim="800000"/>
            <a:headEnd/>
            <a:tailEnd/>
          </a:ln>
          <a:effectLst/>
        </p:spPr>
        <p:txBody>
          <a:bodyPr wrap="none" anchor="ctr"/>
          <a:lstStyle/>
          <a:p>
            <a:endParaRPr lang="he-IL"/>
          </a:p>
        </p:txBody>
      </p:sp>
      <p:sp>
        <p:nvSpPr>
          <p:cNvPr id="3083" name="Rectangle 11" descr="‎90%‎"/>
          <p:cNvSpPr>
            <a:spLocks noChangeArrowheads="1"/>
          </p:cNvSpPr>
          <p:nvPr/>
        </p:nvSpPr>
        <p:spPr bwMode="auto">
          <a:xfrm>
            <a:off x="6227763" y="3500438"/>
            <a:ext cx="576262" cy="287337"/>
          </a:xfrm>
          <a:prstGeom prst="rect">
            <a:avLst/>
          </a:prstGeom>
          <a:pattFill prst="pct90">
            <a:fgClr>
              <a:srgbClr val="FF0000"/>
            </a:fgClr>
            <a:bgClr>
              <a:schemeClr val="tx1"/>
            </a:bgClr>
          </a:pattFill>
          <a:ln w="9525">
            <a:solidFill>
              <a:schemeClr val="tx1"/>
            </a:solidFill>
            <a:miter lim="800000"/>
            <a:headEnd/>
            <a:tailEnd/>
          </a:ln>
          <a:effectLst/>
        </p:spPr>
        <p:txBody>
          <a:bodyPr wrap="none" anchor="ctr"/>
          <a:lstStyle/>
          <a:p>
            <a:endParaRPr lang="he-IL"/>
          </a:p>
        </p:txBody>
      </p:sp>
      <p:sp>
        <p:nvSpPr>
          <p:cNvPr id="3089" name="AutoShape 17" descr="‎90%‎"/>
          <p:cNvSpPr>
            <a:spLocks noChangeArrowheads="1"/>
          </p:cNvSpPr>
          <p:nvPr/>
        </p:nvSpPr>
        <p:spPr bwMode="auto">
          <a:xfrm>
            <a:off x="3203575" y="2997200"/>
            <a:ext cx="863600" cy="863600"/>
          </a:xfrm>
          <a:prstGeom prst="plus">
            <a:avLst>
              <a:gd name="adj" fmla="val 25000"/>
            </a:avLst>
          </a:prstGeom>
          <a:pattFill prst="pct90">
            <a:fgClr>
              <a:srgbClr val="FF0000"/>
            </a:fgClr>
            <a:bgClr>
              <a:schemeClr val="tx1"/>
            </a:bgClr>
          </a:pattFill>
          <a:ln w="9525">
            <a:solidFill>
              <a:schemeClr val="tx1"/>
            </a:solidFill>
            <a:miter lim="800000"/>
            <a:headEnd/>
            <a:tailEnd/>
          </a:ln>
          <a:effectLst/>
        </p:spPr>
        <p:txBody>
          <a:bodyPr wrap="none" anchor="ctr"/>
          <a:lstStyle/>
          <a:p>
            <a:endParaRPr lang="he-IL"/>
          </a:p>
        </p:txBody>
      </p:sp>
      <p:sp>
        <p:nvSpPr>
          <p:cNvPr id="3090" name="Text Box 18"/>
          <p:cNvSpPr txBox="1">
            <a:spLocks noChangeArrowheads="1"/>
          </p:cNvSpPr>
          <p:nvPr/>
        </p:nvSpPr>
        <p:spPr bwMode="auto">
          <a:xfrm>
            <a:off x="3779838" y="3141663"/>
            <a:ext cx="2305050" cy="519112"/>
          </a:xfrm>
          <a:prstGeom prst="rect">
            <a:avLst/>
          </a:prstGeom>
          <a:noFill/>
          <a:ln w="9525">
            <a:noFill/>
            <a:miter lim="800000"/>
            <a:headEnd/>
            <a:tailEnd/>
          </a:ln>
          <a:effectLst/>
        </p:spPr>
        <p:txBody>
          <a:bodyPr>
            <a:spAutoFit/>
          </a:bodyPr>
          <a:lstStyle/>
          <a:p>
            <a:pPr algn="r">
              <a:spcBef>
                <a:spcPct val="50000"/>
              </a:spcBef>
            </a:pPr>
            <a:r>
              <a:rPr lang="he-IL" sz="2800"/>
              <a:t>שרי הממשלה</a:t>
            </a:r>
            <a:endParaRPr lang="en-US" sz="2800"/>
          </a:p>
        </p:txBody>
      </p:sp>
      <p:pic>
        <p:nvPicPr>
          <p:cNvPr id="3092" name="Picture 20" descr="QuestionMark"/>
          <p:cNvPicPr>
            <a:picLocks noChangeAspect="1" noChangeArrowheads="1"/>
          </p:cNvPicPr>
          <p:nvPr/>
        </p:nvPicPr>
        <p:blipFill>
          <a:blip r:embed="rId3" cstate="print">
            <a:clrChange>
              <a:clrFrom>
                <a:srgbClr val="FFFFFF"/>
              </a:clrFrom>
              <a:clrTo>
                <a:srgbClr val="FFFFFF">
                  <a:alpha val="0"/>
                </a:srgbClr>
              </a:clrTo>
            </a:clrChange>
          </a:blip>
          <a:srcRect l="35278" t="13408" r="37000" b="12666"/>
          <a:stretch>
            <a:fillRect/>
          </a:stretch>
        </p:blipFill>
        <p:spPr bwMode="auto">
          <a:xfrm>
            <a:off x="7019925" y="2708275"/>
            <a:ext cx="792163" cy="158432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he-IL"/>
              <a:t>הרכב הממשלה</a:t>
            </a:r>
            <a:endParaRPr lang="en-US"/>
          </a:p>
        </p:txBody>
      </p:sp>
      <p:sp>
        <p:nvSpPr>
          <p:cNvPr id="20483" name="Rectangle 3"/>
          <p:cNvSpPr>
            <a:spLocks noGrp="1" noChangeArrowheads="1"/>
          </p:cNvSpPr>
          <p:nvPr>
            <p:ph type="body" idx="1"/>
          </p:nvPr>
        </p:nvSpPr>
        <p:spPr>
          <a:xfrm>
            <a:off x="457200" y="1600200"/>
            <a:ext cx="8229600" cy="676275"/>
          </a:xfrm>
        </p:spPr>
        <p:txBody>
          <a:bodyPr/>
          <a:lstStyle/>
          <a:p>
            <a:pPr>
              <a:buFontTx/>
              <a:buNone/>
            </a:pPr>
            <a:r>
              <a:rPr lang="he-IL"/>
              <a:t>ועדות שרים</a:t>
            </a:r>
            <a:endParaRPr lang="en-US"/>
          </a:p>
        </p:txBody>
      </p:sp>
      <p:pic>
        <p:nvPicPr>
          <p:cNvPr id="20488" name="Picture 8" descr="committees"/>
          <p:cNvPicPr>
            <a:picLocks noChangeAspect="1" noChangeArrowheads="1"/>
          </p:cNvPicPr>
          <p:nvPr/>
        </p:nvPicPr>
        <p:blipFill>
          <a:blip r:embed="rId2" cstate="print"/>
          <a:srcRect/>
          <a:stretch>
            <a:fillRect/>
          </a:stretch>
        </p:blipFill>
        <p:spPr bwMode="auto">
          <a:xfrm>
            <a:off x="395288" y="2979738"/>
            <a:ext cx="4537075" cy="3433762"/>
          </a:xfrm>
          <a:prstGeom prst="rect">
            <a:avLst/>
          </a:prstGeom>
          <a:noFill/>
        </p:spPr>
      </p:pic>
      <p:sp>
        <p:nvSpPr>
          <p:cNvPr id="20489" name="AutoShape 9"/>
          <p:cNvSpPr>
            <a:spLocks noChangeArrowheads="1"/>
          </p:cNvSpPr>
          <p:nvPr/>
        </p:nvSpPr>
        <p:spPr bwMode="auto">
          <a:xfrm>
            <a:off x="1403350" y="1628775"/>
            <a:ext cx="3024188" cy="2016125"/>
          </a:xfrm>
          <a:prstGeom prst="wedgeEllipseCallout">
            <a:avLst>
              <a:gd name="adj1" fmla="val -7954"/>
              <a:gd name="adj2" fmla="val 71495"/>
            </a:avLst>
          </a:prstGeom>
          <a:solidFill>
            <a:schemeClr val="accent1"/>
          </a:solidFill>
          <a:ln w="9525" algn="ctr">
            <a:solidFill>
              <a:schemeClr val="tx1"/>
            </a:solidFill>
            <a:miter lim="800000"/>
            <a:headEnd/>
            <a:tailEnd/>
          </a:ln>
          <a:effectLst/>
        </p:spPr>
        <p:txBody>
          <a:bodyPr/>
          <a:lstStyle/>
          <a:p>
            <a:r>
              <a:rPr lang="he-IL" sz="2800"/>
              <a:t>יש עניינים חשובים לטפל בהם</a:t>
            </a:r>
            <a:endParaRPr lang="en-US" sz="2800"/>
          </a:p>
        </p:txBody>
      </p:sp>
      <p:pic>
        <p:nvPicPr>
          <p:cNvPr id="20490" name="Picture 10" descr="stickman_sweeping"/>
          <p:cNvPicPr>
            <a:picLocks noChangeAspect="1" noChangeArrowheads="1" noCrop="1"/>
          </p:cNvPicPr>
          <p:nvPr/>
        </p:nvPicPr>
        <p:blipFill>
          <a:blip r:embed="rId3" cstate="print"/>
          <a:srcRect/>
          <a:stretch>
            <a:fillRect/>
          </a:stretch>
        </p:blipFill>
        <p:spPr bwMode="auto">
          <a:xfrm>
            <a:off x="5795963" y="3716338"/>
            <a:ext cx="2555875" cy="2555875"/>
          </a:xfrm>
          <a:prstGeom prst="rect">
            <a:avLst/>
          </a:prstGeom>
          <a:noFill/>
        </p:spPr>
      </p:pic>
      <p:sp>
        <p:nvSpPr>
          <p:cNvPr id="20491" name="AutoShape 11"/>
          <p:cNvSpPr>
            <a:spLocks noChangeArrowheads="1"/>
          </p:cNvSpPr>
          <p:nvPr/>
        </p:nvSpPr>
        <p:spPr bwMode="auto">
          <a:xfrm>
            <a:off x="6659563" y="2565400"/>
            <a:ext cx="1800225" cy="1295400"/>
          </a:xfrm>
          <a:prstGeom prst="cloudCallout">
            <a:avLst>
              <a:gd name="adj1" fmla="val -13755"/>
              <a:gd name="adj2" fmla="val 62255"/>
            </a:avLst>
          </a:prstGeom>
          <a:solidFill>
            <a:schemeClr val="accent1"/>
          </a:solidFill>
          <a:ln w="9525">
            <a:solidFill>
              <a:schemeClr val="tx1"/>
            </a:solidFill>
            <a:round/>
            <a:headEnd/>
            <a:tailEnd/>
          </a:ln>
          <a:effectLst/>
        </p:spPr>
        <p:txBody>
          <a:bodyPr/>
          <a:lstStyle/>
          <a:p>
            <a:r>
              <a:rPr lang="he-IL"/>
              <a:t>מה אני עושה כאן?...</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he-IL"/>
              <a:t>הרכב הממשלה</a:t>
            </a:r>
            <a:endParaRPr lang="en-US"/>
          </a:p>
        </p:txBody>
      </p:sp>
      <p:sp>
        <p:nvSpPr>
          <p:cNvPr id="21507" name="Rectangle 3"/>
          <p:cNvSpPr>
            <a:spLocks noGrp="1" noChangeArrowheads="1"/>
          </p:cNvSpPr>
          <p:nvPr>
            <p:ph type="body" idx="1"/>
          </p:nvPr>
        </p:nvSpPr>
        <p:spPr>
          <a:xfrm>
            <a:off x="457200" y="1600200"/>
            <a:ext cx="8229600" cy="676275"/>
          </a:xfrm>
        </p:spPr>
        <p:txBody>
          <a:bodyPr/>
          <a:lstStyle/>
          <a:p>
            <a:pPr>
              <a:buFontTx/>
              <a:buNone/>
            </a:pPr>
            <a:r>
              <a:rPr lang="he-IL"/>
              <a:t>מזכירות הממשלה</a:t>
            </a:r>
            <a:endParaRPr lang="en-US"/>
          </a:p>
        </p:txBody>
      </p:sp>
      <p:pic>
        <p:nvPicPr>
          <p:cNvPr id="21509" name="Picture 5" descr="%D7%98%D7%9C%D7%A4%D7%95%D7%9F%20%D7%A9%D7%95%D7%9C%D7%97%D7%A0%D7%99"/>
          <p:cNvPicPr>
            <a:picLocks noChangeAspect="1" noChangeArrowheads="1"/>
          </p:cNvPicPr>
          <p:nvPr/>
        </p:nvPicPr>
        <p:blipFill>
          <a:blip r:embed="rId2" cstate="print"/>
          <a:srcRect/>
          <a:stretch>
            <a:fillRect/>
          </a:stretch>
        </p:blipFill>
        <p:spPr bwMode="auto">
          <a:xfrm>
            <a:off x="611188" y="3184525"/>
            <a:ext cx="3889375" cy="2906713"/>
          </a:xfrm>
          <a:prstGeom prst="rect">
            <a:avLst/>
          </a:prstGeom>
          <a:noFill/>
        </p:spPr>
      </p:pic>
      <p:sp>
        <p:nvSpPr>
          <p:cNvPr id="21513" name="AutoShape 9"/>
          <p:cNvSpPr>
            <a:spLocks noChangeArrowheads="1"/>
          </p:cNvSpPr>
          <p:nvPr/>
        </p:nvSpPr>
        <p:spPr bwMode="auto">
          <a:xfrm>
            <a:off x="2843213" y="1916113"/>
            <a:ext cx="2520950" cy="1800225"/>
          </a:xfrm>
          <a:prstGeom prst="wedgeEllipseCallout">
            <a:avLst>
              <a:gd name="adj1" fmla="val -43750"/>
              <a:gd name="adj2" fmla="val 70000"/>
            </a:avLst>
          </a:prstGeom>
          <a:solidFill>
            <a:schemeClr val="accent1"/>
          </a:solidFill>
          <a:ln w="9525" algn="ctr">
            <a:solidFill>
              <a:schemeClr val="tx1"/>
            </a:solidFill>
            <a:miter lim="800000"/>
            <a:headEnd/>
            <a:tailEnd/>
          </a:ln>
          <a:effectLst/>
        </p:spPr>
        <p:txBody>
          <a:bodyPr/>
          <a:lstStyle/>
          <a:p>
            <a:r>
              <a:rPr lang="he-IL" sz="2400"/>
              <a:t>הגעתם למשיבון של הממשלה...</a:t>
            </a:r>
            <a:endParaRPr lang="en-US" sz="2400"/>
          </a:p>
        </p:txBody>
      </p:sp>
      <p:pic>
        <p:nvPicPr>
          <p:cNvPr id="21514" name="Picture 10" descr="stickman_sweeping"/>
          <p:cNvPicPr>
            <a:picLocks noChangeAspect="1" noChangeArrowheads="1" noCrop="1"/>
          </p:cNvPicPr>
          <p:nvPr/>
        </p:nvPicPr>
        <p:blipFill>
          <a:blip r:embed="rId3" cstate="print"/>
          <a:srcRect/>
          <a:stretch>
            <a:fillRect/>
          </a:stretch>
        </p:blipFill>
        <p:spPr bwMode="auto">
          <a:xfrm>
            <a:off x="5795963" y="3716338"/>
            <a:ext cx="2555875" cy="2555875"/>
          </a:xfrm>
          <a:prstGeom prst="rect">
            <a:avLst/>
          </a:prstGeom>
          <a:noFill/>
        </p:spPr>
      </p:pic>
      <p:sp>
        <p:nvSpPr>
          <p:cNvPr id="21515" name="AutoShape 11"/>
          <p:cNvSpPr>
            <a:spLocks noChangeArrowheads="1"/>
          </p:cNvSpPr>
          <p:nvPr/>
        </p:nvSpPr>
        <p:spPr bwMode="auto">
          <a:xfrm>
            <a:off x="6659563" y="2420938"/>
            <a:ext cx="2484437" cy="1368425"/>
          </a:xfrm>
          <a:prstGeom prst="wedgeEllipseCallout">
            <a:avLst>
              <a:gd name="adj1" fmla="val -23162"/>
              <a:gd name="adj2" fmla="val 88745"/>
            </a:avLst>
          </a:prstGeom>
          <a:solidFill>
            <a:schemeClr val="accent1"/>
          </a:solidFill>
          <a:ln w="9525" algn="ctr">
            <a:solidFill>
              <a:schemeClr val="tx1"/>
            </a:solidFill>
            <a:miter lim="800000"/>
            <a:headEnd/>
            <a:tailEnd/>
          </a:ln>
          <a:effectLst/>
        </p:spPr>
        <p:txBody>
          <a:bodyPr/>
          <a:lstStyle/>
          <a:p>
            <a:r>
              <a:rPr lang="he-IL" sz="2000"/>
              <a:t>יש טלפון.</a:t>
            </a:r>
          </a:p>
          <a:p>
            <a:r>
              <a:rPr lang="he-IL" sz="2000"/>
              <a:t>מישו?</a:t>
            </a:r>
          </a:p>
          <a:p>
            <a:r>
              <a:rPr lang="he-IL" sz="2000"/>
              <a:t>יש טלפון!!!</a:t>
            </a:r>
            <a:endParaRPr lang="en-US" sz="2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noFill/>
          <a:ln/>
        </p:spPr>
        <p:txBody>
          <a:bodyPr/>
          <a:lstStyle/>
          <a:p>
            <a:r>
              <a:rPr lang="he-IL"/>
              <a:t>הרכב הממשלה</a:t>
            </a:r>
            <a:endParaRPr lang="en-US"/>
          </a:p>
        </p:txBody>
      </p:sp>
      <p:sp>
        <p:nvSpPr>
          <p:cNvPr id="28677" name="Rectangle 5"/>
          <p:cNvSpPr>
            <a:spLocks noGrp="1" noChangeArrowheads="1"/>
          </p:cNvSpPr>
          <p:nvPr>
            <p:ph type="body" idx="1"/>
          </p:nvPr>
        </p:nvSpPr>
        <p:spPr>
          <a:xfrm>
            <a:off x="457200" y="1600200"/>
            <a:ext cx="8229600" cy="2260600"/>
          </a:xfrm>
          <a:noFill/>
          <a:ln/>
        </p:spPr>
        <p:txBody>
          <a:bodyPr/>
          <a:lstStyle/>
          <a:p>
            <a:pPr marL="0" indent="0">
              <a:buFontTx/>
              <a:buNone/>
            </a:pPr>
            <a:r>
              <a:rPr lang="he-IL" u="sng"/>
              <a:t>מזכירות הממשלה</a:t>
            </a:r>
          </a:p>
          <a:p>
            <a:pPr marL="0" indent="0">
              <a:buFontTx/>
              <a:buNone/>
            </a:pPr>
            <a:r>
              <a:rPr lang="he-IL"/>
              <a:t>מזכירות הממשלה הנמצאת ברשותו של מזכיר הממשלה, אחראית על</a:t>
            </a:r>
            <a:r>
              <a:rPr lang="en-US"/>
              <a:t> </a:t>
            </a:r>
            <a:r>
              <a:rPr lang="he-IL"/>
              <a:t> מספר דברים.</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he-IL"/>
              <a:t>הרכב הממשלה</a:t>
            </a:r>
            <a:endParaRPr lang="en-US"/>
          </a:p>
        </p:txBody>
      </p:sp>
      <p:sp>
        <p:nvSpPr>
          <p:cNvPr id="22531" name="Rectangle 3"/>
          <p:cNvSpPr>
            <a:spLocks noGrp="1" noChangeArrowheads="1"/>
          </p:cNvSpPr>
          <p:nvPr>
            <p:ph type="body" idx="1"/>
          </p:nvPr>
        </p:nvSpPr>
        <p:spPr>
          <a:xfrm>
            <a:off x="457200" y="1600200"/>
            <a:ext cx="8229600" cy="676275"/>
          </a:xfrm>
        </p:spPr>
        <p:txBody>
          <a:bodyPr/>
          <a:lstStyle/>
          <a:p>
            <a:pPr>
              <a:buFontTx/>
              <a:buNone/>
            </a:pPr>
            <a:r>
              <a:rPr lang="he-IL"/>
              <a:t>משרדי הממשלה</a:t>
            </a:r>
            <a:endParaRPr lang="en-US"/>
          </a:p>
        </p:txBody>
      </p:sp>
      <p:pic>
        <p:nvPicPr>
          <p:cNvPr id="22533" name="Picture 5" descr="bigImg112056622008"/>
          <p:cNvPicPr>
            <a:picLocks noChangeAspect="1" noChangeArrowheads="1"/>
          </p:cNvPicPr>
          <p:nvPr/>
        </p:nvPicPr>
        <p:blipFill>
          <a:blip r:embed="rId2" cstate="print"/>
          <a:srcRect/>
          <a:stretch>
            <a:fillRect/>
          </a:stretch>
        </p:blipFill>
        <p:spPr bwMode="auto">
          <a:xfrm>
            <a:off x="468313" y="1628775"/>
            <a:ext cx="3190875" cy="4762500"/>
          </a:xfrm>
          <a:prstGeom prst="rect">
            <a:avLst/>
          </a:prstGeom>
          <a:noFill/>
        </p:spPr>
      </p:pic>
      <p:pic>
        <p:nvPicPr>
          <p:cNvPr id="22534" name="Picture 6" descr="stickman_sweeping"/>
          <p:cNvPicPr>
            <a:picLocks noChangeAspect="1" noChangeArrowheads="1" noCrop="1"/>
          </p:cNvPicPr>
          <p:nvPr/>
        </p:nvPicPr>
        <p:blipFill>
          <a:blip r:embed="rId3" cstate="print"/>
          <a:srcRect/>
          <a:stretch>
            <a:fillRect/>
          </a:stretch>
        </p:blipFill>
        <p:spPr bwMode="auto">
          <a:xfrm>
            <a:off x="5795963" y="3716338"/>
            <a:ext cx="2555875" cy="2555875"/>
          </a:xfrm>
          <a:prstGeom prst="rect">
            <a:avLst/>
          </a:prstGeom>
          <a:noFill/>
        </p:spPr>
      </p:pic>
      <p:sp>
        <p:nvSpPr>
          <p:cNvPr id="22535" name="AutoShape 7"/>
          <p:cNvSpPr>
            <a:spLocks noChangeArrowheads="1"/>
          </p:cNvSpPr>
          <p:nvPr/>
        </p:nvSpPr>
        <p:spPr bwMode="auto">
          <a:xfrm>
            <a:off x="4716463" y="2565400"/>
            <a:ext cx="2016125" cy="1655763"/>
          </a:xfrm>
          <a:prstGeom prst="wedgeEllipseCallout">
            <a:avLst>
              <a:gd name="adj1" fmla="val 49528"/>
              <a:gd name="adj2" fmla="val 65630"/>
            </a:avLst>
          </a:prstGeom>
          <a:solidFill>
            <a:schemeClr val="accent1"/>
          </a:solidFill>
          <a:ln w="9525" algn="ctr">
            <a:solidFill>
              <a:schemeClr val="tx1"/>
            </a:solidFill>
            <a:miter lim="800000"/>
            <a:headEnd/>
            <a:tailEnd/>
          </a:ln>
          <a:effectLst/>
        </p:spPr>
        <p:txBody>
          <a:bodyPr/>
          <a:lstStyle/>
          <a:p>
            <a:r>
              <a:rPr lang="he-IL" sz="2400"/>
              <a:t>אני לא מנקה את כל זה!!!</a:t>
            </a:r>
            <a:endParaRPr lang="en-US"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a:noFill/>
          <a:ln/>
        </p:spPr>
        <p:txBody>
          <a:bodyPr/>
          <a:lstStyle/>
          <a:p>
            <a:r>
              <a:rPr lang="he-IL"/>
              <a:t>הרכב הממשלה</a:t>
            </a:r>
            <a:endParaRPr lang="en-US"/>
          </a:p>
        </p:txBody>
      </p:sp>
      <p:sp>
        <p:nvSpPr>
          <p:cNvPr id="29701" name="Rectangle 5"/>
          <p:cNvSpPr>
            <a:spLocks noGrp="1" noChangeArrowheads="1"/>
          </p:cNvSpPr>
          <p:nvPr>
            <p:ph type="body" idx="1"/>
          </p:nvPr>
        </p:nvSpPr>
        <p:spPr>
          <a:xfrm>
            <a:off x="457200" y="1196975"/>
            <a:ext cx="8229600" cy="5257800"/>
          </a:xfrm>
          <a:noFill/>
          <a:ln/>
        </p:spPr>
        <p:txBody>
          <a:bodyPr/>
          <a:lstStyle/>
          <a:p>
            <a:pPr>
              <a:lnSpc>
                <a:spcPct val="80000"/>
              </a:lnSpc>
              <a:buFontTx/>
              <a:buNone/>
            </a:pPr>
            <a:r>
              <a:rPr lang="he-IL" u="sng"/>
              <a:t>משרדי הממשלה</a:t>
            </a:r>
          </a:p>
          <a:p>
            <a:pPr>
              <a:lnSpc>
                <a:spcPct val="80000"/>
              </a:lnSpc>
              <a:buFontTx/>
              <a:buNone/>
            </a:pPr>
            <a:endParaRPr lang="he-IL" sz="2400"/>
          </a:p>
          <a:p>
            <a:pPr>
              <a:lnSpc>
                <a:spcPct val="80000"/>
              </a:lnSpc>
              <a:buFontTx/>
              <a:buNone/>
            </a:pPr>
            <a:r>
              <a:rPr lang="he-IL" sz="2800"/>
              <a:t>משרדי ראש הממשלה:</a:t>
            </a:r>
            <a:br>
              <a:rPr lang="he-IL" sz="2800"/>
            </a:br>
            <a:r>
              <a:rPr lang="he-IL" sz="2800"/>
              <a:t>תפקיד משרד זה הוא ליישם את המדיניות שבה החליט לנקות רה"מ בנוסף הוא מסייע לראש הממשלה ואחראי על תיאום הפעילויות בין משרדי הממשלה השונים.</a:t>
            </a:r>
            <a:endParaRPr lang="en-US" sz="2800"/>
          </a:p>
          <a:p>
            <a:pPr>
              <a:lnSpc>
                <a:spcPct val="80000"/>
              </a:lnSpc>
              <a:buFontTx/>
              <a:buNone/>
            </a:pPr>
            <a:r>
              <a:rPr lang="he-IL" sz="2800"/>
              <a:t>משרד הביטחון:</a:t>
            </a:r>
            <a:br>
              <a:rPr lang="he-IL" sz="2800"/>
            </a:br>
            <a:r>
              <a:rPr lang="he-IL" sz="2800"/>
              <a:t>הוא הגוף הממונה מטעם הממשלה על ביטחונה של מדינת ישראל. משרד זה אחראי על המערכת הצבאית שבה נכללים בעיקר צה"ל, בנוסף אחראי משרד זה על המערכת האזרחית שבה נכללים מוסדות ותעשיות כמו התעשייה הצבאית, הרשות לפיתוח אמצעי לחימה והתעשייה האווירית.</a:t>
            </a:r>
            <a:endParaRPr lang="en-US" sz="2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a:noFill/>
          <a:ln/>
        </p:spPr>
        <p:txBody>
          <a:bodyPr/>
          <a:lstStyle/>
          <a:p>
            <a:r>
              <a:rPr lang="he-IL"/>
              <a:t>הרכב הממשלה</a:t>
            </a:r>
            <a:endParaRPr lang="en-US"/>
          </a:p>
        </p:txBody>
      </p:sp>
      <p:sp>
        <p:nvSpPr>
          <p:cNvPr id="30725" name="Rectangle 5"/>
          <p:cNvSpPr>
            <a:spLocks noGrp="1" noChangeArrowheads="1"/>
          </p:cNvSpPr>
          <p:nvPr>
            <p:ph type="body" idx="1"/>
          </p:nvPr>
        </p:nvSpPr>
        <p:spPr>
          <a:xfrm>
            <a:off x="457200" y="1600200"/>
            <a:ext cx="8229600" cy="3197225"/>
          </a:xfrm>
          <a:noFill/>
          <a:ln/>
        </p:spPr>
        <p:txBody>
          <a:bodyPr/>
          <a:lstStyle/>
          <a:p>
            <a:pPr>
              <a:buFontTx/>
              <a:buNone/>
            </a:pPr>
            <a:r>
              <a:rPr lang="he-IL" u="sng"/>
              <a:t>משרדי הממשלה</a:t>
            </a:r>
          </a:p>
          <a:p>
            <a:pPr>
              <a:buFontTx/>
              <a:buNone/>
            </a:pPr>
            <a:endParaRPr lang="he-IL" u="sng"/>
          </a:p>
          <a:p>
            <a:pPr>
              <a:buFontTx/>
              <a:buNone/>
            </a:pPr>
            <a:r>
              <a:rPr lang="he-IL"/>
              <a:t>קיימים עוד הרבה אבל לא נרחיב עליהם ...</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he-IL"/>
              <a:t>ועכשיו סרטון</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AutoShape 4"/>
          <p:cNvSpPr>
            <a:spLocks noChangeArrowheads="1"/>
          </p:cNvSpPr>
          <p:nvPr/>
        </p:nvSpPr>
        <p:spPr bwMode="auto">
          <a:xfrm>
            <a:off x="2555875" y="1196975"/>
            <a:ext cx="4032250" cy="3168650"/>
          </a:xfrm>
          <a:prstGeom prst="irregularSeal2">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9525" algn="ctr">
            <a:solidFill>
              <a:schemeClr val="tx1"/>
            </a:solidFill>
            <a:miter lim="800000"/>
            <a:headEnd/>
            <a:tailEnd/>
          </a:ln>
          <a:effectLst/>
        </p:spPr>
        <p:txBody>
          <a:bodyPr wrap="none" anchor="ctr"/>
          <a:lstStyle/>
          <a:p>
            <a:r>
              <a:rPr lang="he-IL" sz="6000"/>
              <a:t>הסוף</a:t>
            </a:r>
            <a:endParaRPr lang="en-US" sz="6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he-IL"/>
              <a:t>תפקידי הממשלה וסמכויותיה</a:t>
            </a:r>
            <a:endParaRPr lang="en-US"/>
          </a:p>
        </p:txBody>
      </p:sp>
      <p:sp>
        <p:nvSpPr>
          <p:cNvPr id="4104" name="AutoShape 8" descr="Z"/>
          <p:cNvSpPr>
            <a:spLocks noChangeAspect="1" noChangeArrowheads="1"/>
          </p:cNvSpPr>
          <p:nvPr/>
        </p:nvSpPr>
        <p:spPr bwMode="auto">
          <a:xfrm>
            <a:off x="4419600" y="3276600"/>
            <a:ext cx="304800" cy="304800"/>
          </a:xfrm>
          <a:prstGeom prst="rect">
            <a:avLst/>
          </a:prstGeom>
          <a:noFill/>
        </p:spPr>
        <p:txBody>
          <a:bodyPr/>
          <a:lstStyle/>
          <a:p>
            <a:endParaRPr lang="he-IL"/>
          </a:p>
        </p:txBody>
      </p:sp>
      <p:sp>
        <p:nvSpPr>
          <p:cNvPr id="4106" name="AutoShape 10" descr="Z"/>
          <p:cNvSpPr>
            <a:spLocks noChangeAspect="1" noChangeArrowheads="1"/>
          </p:cNvSpPr>
          <p:nvPr/>
        </p:nvSpPr>
        <p:spPr bwMode="auto">
          <a:xfrm>
            <a:off x="4419600" y="3276600"/>
            <a:ext cx="304800" cy="304800"/>
          </a:xfrm>
          <a:prstGeom prst="rect">
            <a:avLst/>
          </a:prstGeom>
          <a:noFill/>
        </p:spPr>
        <p:txBody>
          <a:bodyPr/>
          <a:lstStyle/>
          <a:p>
            <a:endParaRPr lang="he-IL"/>
          </a:p>
        </p:txBody>
      </p:sp>
      <p:sp>
        <p:nvSpPr>
          <p:cNvPr id="4108" name="AutoShape 12" descr="Z"/>
          <p:cNvSpPr>
            <a:spLocks noChangeAspect="1" noChangeArrowheads="1"/>
          </p:cNvSpPr>
          <p:nvPr/>
        </p:nvSpPr>
        <p:spPr bwMode="auto">
          <a:xfrm>
            <a:off x="4419600" y="3276600"/>
            <a:ext cx="304800" cy="304800"/>
          </a:xfrm>
          <a:prstGeom prst="rect">
            <a:avLst/>
          </a:prstGeom>
          <a:noFill/>
        </p:spPr>
        <p:txBody>
          <a:bodyPr/>
          <a:lstStyle/>
          <a:p>
            <a:endParaRPr lang="he-IL"/>
          </a:p>
        </p:txBody>
      </p:sp>
      <p:sp>
        <p:nvSpPr>
          <p:cNvPr id="4110" name="AutoShape 14" descr="9k="/>
          <p:cNvSpPr>
            <a:spLocks noChangeAspect="1" noChangeArrowheads="1"/>
          </p:cNvSpPr>
          <p:nvPr/>
        </p:nvSpPr>
        <p:spPr bwMode="auto">
          <a:xfrm>
            <a:off x="4419600" y="3276600"/>
            <a:ext cx="304800" cy="304800"/>
          </a:xfrm>
          <a:prstGeom prst="rect">
            <a:avLst/>
          </a:prstGeom>
          <a:noFill/>
        </p:spPr>
        <p:txBody>
          <a:bodyPr/>
          <a:lstStyle/>
          <a:p>
            <a:endParaRPr lang="he-IL"/>
          </a:p>
        </p:txBody>
      </p:sp>
      <p:graphicFrame>
        <p:nvGraphicFramePr>
          <p:cNvPr id="4113" name="Diagram 17"/>
          <p:cNvGraphicFramePr>
            <a:graphicFrameLocks/>
          </p:cNvGraphicFramePr>
          <p:nvPr>
            <p:ph idx="1"/>
          </p:nvPr>
        </p:nvGraphicFramePr>
        <p:xfrm>
          <a:off x="457200" y="1600200"/>
          <a:ext cx="8229600" cy="4525963"/>
        </p:xfrm>
        <a:graphic>
          <a:graphicData uri="http://schemas.openxmlformats.org/drawingml/2006/compatibility">
            <com:legacyDrawing xmlns:com="http://schemas.openxmlformats.org/drawingml/2006/compatibility" spid="_x0000_s4113"/>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he-IL"/>
              <a:t>תפקידי הממשלה וסמכויותיה</a:t>
            </a:r>
            <a:endParaRPr lang="en-US"/>
          </a:p>
        </p:txBody>
      </p:sp>
      <p:sp>
        <p:nvSpPr>
          <p:cNvPr id="6148" name="Text Box 4"/>
          <p:cNvSpPr txBox="1">
            <a:spLocks noChangeArrowheads="1"/>
          </p:cNvSpPr>
          <p:nvPr/>
        </p:nvSpPr>
        <p:spPr bwMode="auto">
          <a:xfrm>
            <a:off x="1116013" y="1484313"/>
            <a:ext cx="7559675" cy="823912"/>
          </a:xfrm>
          <a:prstGeom prst="rect">
            <a:avLst/>
          </a:prstGeom>
          <a:noFill/>
          <a:ln w="9525">
            <a:noFill/>
            <a:miter lim="800000"/>
            <a:headEnd/>
            <a:tailEnd/>
          </a:ln>
          <a:effectLst/>
        </p:spPr>
        <p:txBody>
          <a:bodyPr>
            <a:spAutoFit/>
          </a:bodyPr>
          <a:lstStyle/>
          <a:p>
            <a:pPr algn="r">
              <a:spcBef>
                <a:spcPct val="50000"/>
              </a:spcBef>
            </a:pPr>
            <a:r>
              <a:rPr lang="he-IL" sz="4800"/>
              <a:t>א. קבלת החלטות</a:t>
            </a:r>
            <a:endParaRPr lang="en-US" sz="4800"/>
          </a:p>
        </p:txBody>
      </p:sp>
      <p:sp>
        <p:nvSpPr>
          <p:cNvPr id="6156" name="AutoShape 12" descr="9k="/>
          <p:cNvSpPr>
            <a:spLocks noChangeAspect="1" noChangeArrowheads="1"/>
          </p:cNvSpPr>
          <p:nvPr/>
        </p:nvSpPr>
        <p:spPr bwMode="auto">
          <a:xfrm>
            <a:off x="4419600" y="3276600"/>
            <a:ext cx="304800" cy="304800"/>
          </a:xfrm>
          <a:prstGeom prst="rect">
            <a:avLst/>
          </a:prstGeom>
          <a:noFill/>
        </p:spPr>
        <p:txBody>
          <a:bodyPr/>
          <a:lstStyle/>
          <a:p>
            <a:endParaRPr lang="he-IL"/>
          </a:p>
        </p:txBody>
      </p:sp>
      <p:sp>
        <p:nvSpPr>
          <p:cNvPr id="6158" name="AutoShape 14" descr="9k="/>
          <p:cNvSpPr>
            <a:spLocks noChangeAspect="1" noChangeArrowheads="1"/>
          </p:cNvSpPr>
          <p:nvPr/>
        </p:nvSpPr>
        <p:spPr bwMode="auto">
          <a:xfrm>
            <a:off x="4419600" y="3276600"/>
            <a:ext cx="304800" cy="304800"/>
          </a:xfrm>
          <a:prstGeom prst="rect">
            <a:avLst/>
          </a:prstGeom>
          <a:noFill/>
        </p:spPr>
        <p:txBody>
          <a:bodyPr/>
          <a:lstStyle/>
          <a:p>
            <a:endParaRPr lang="he-IL"/>
          </a:p>
        </p:txBody>
      </p:sp>
      <p:grpSp>
        <p:nvGrpSpPr>
          <p:cNvPr id="6161" name="Group 17"/>
          <p:cNvGrpSpPr>
            <a:grpSpLocks/>
          </p:cNvGrpSpPr>
          <p:nvPr/>
        </p:nvGrpSpPr>
        <p:grpSpPr bwMode="auto">
          <a:xfrm>
            <a:off x="3851275" y="3357563"/>
            <a:ext cx="2879725" cy="2716212"/>
            <a:chOff x="340" y="2296"/>
            <a:chExt cx="1500" cy="1530"/>
          </a:xfrm>
        </p:grpSpPr>
        <p:pic>
          <p:nvPicPr>
            <p:cNvPr id="6154" name="Picture 10" descr="%7B83425F35-E5CB-4EA2-8C8E-AF72DD9EE1E5%7D"/>
            <p:cNvPicPr>
              <a:picLocks noChangeAspect="1" noChangeArrowheads="1"/>
            </p:cNvPicPr>
            <p:nvPr/>
          </p:nvPicPr>
          <p:blipFill>
            <a:blip r:embed="rId2" cstate="print"/>
            <a:srcRect/>
            <a:stretch>
              <a:fillRect/>
            </a:stretch>
          </p:blipFill>
          <p:spPr bwMode="auto">
            <a:xfrm>
              <a:off x="340" y="2296"/>
              <a:ext cx="1500" cy="1530"/>
            </a:xfrm>
            <a:prstGeom prst="rect">
              <a:avLst/>
            </a:prstGeom>
            <a:noFill/>
          </p:spPr>
        </p:pic>
        <p:pic>
          <p:nvPicPr>
            <p:cNvPr id="6160" name="Picture 16" descr="judge-hammer"/>
            <p:cNvPicPr>
              <a:picLocks noChangeAspect="1" noChangeArrowheads="1"/>
            </p:cNvPicPr>
            <p:nvPr/>
          </p:nvPicPr>
          <p:blipFill>
            <a:blip r:embed="rId3" cstate="print">
              <a:clrChange>
                <a:clrFrom>
                  <a:srgbClr val="FFFFFF"/>
                </a:clrFrom>
                <a:clrTo>
                  <a:srgbClr val="FFFFFF">
                    <a:alpha val="0"/>
                  </a:srgbClr>
                </a:clrTo>
              </a:clrChange>
            </a:blip>
            <a:srcRect r="24445"/>
            <a:stretch>
              <a:fillRect/>
            </a:stretch>
          </p:blipFill>
          <p:spPr bwMode="auto">
            <a:xfrm rot="6047058">
              <a:off x="547" y="2519"/>
              <a:ext cx="680" cy="600"/>
            </a:xfrm>
            <a:prstGeom prst="rect">
              <a:avLst/>
            </a:prstGeom>
            <a:noFill/>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he-IL"/>
              <a:t>תפקידי הממשלה וסמכויותיה</a:t>
            </a:r>
            <a:endParaRPr lang="en-US"/>
          </a:p>
        </p:txBody>
      </p:sp>
      <p:sp>
        <p:nvSpPr>
          <p:cNvPr id="7171" name="Rectangle 3"/>
          <p:cNvSpPr>
            <a:spLocks noGrp="1" noChangeArrowheads="1"/>
          </p:cNvSpPr>
          <p:nvPr>
            <p:ph type="body" idx="1"/>
          </p:nvPr>
        </p:nvSpPr>
        <p:spPr>
          <a:xfrm>
            <a:off x="457200" y="1600200"/>
            <a:ext cx="8229600" cy="749300"/>
          </a:xfrm>
        </p:spPr>
        <p:txBody>
          <a:bodyPr/>
          <a:lstStyle/>
          <a:p>
            <a:pPr>
              <a:lnSpc>
                <a:spcPct val="90000"/>
              </a:lnSpc>
              <a:buFontTx/>
              <a:buNone/>
            </a:pPr>
            <a:r>
              <a:rPr lang="he-IL" sz="4400"/>
              <a:t>ב. תקנות וצווים</a:t>
            </a:r>
            <a:endParaRPr lang="en-US" sz="4400"/>
          </a:p>
        </p:txBody>
      </p:sp>
      <p:pic>
        <p:nvPicPr>
          <p:cNvPr id="7172" name="Picture 4" descr="2784370_611"/>
          <p:cNvPicPr>
            <a:picLocks noChangeAspect="1" noChangeArrowheads="1"/>
          </p:cNvPicPr>
          <p:nvPr/>
        </p:nvPicPr>
        <p:blipFill>
          <a:blip r:embed="rId2" cstate="print"/>
          <a:srcRect/>
          <a:stretch>
            <a:fillRect/>
          </a:stretch>
        </p:blipFill>
        <p:spPr bwMode="auto">
          <a:xfrm>
            <a:off x="5580063" y="3500438"/>
            <a:ext cx="3097212" cy="2606675"/>
          </a:xfrm>
          <a:prstGeom prst="rect">
            <a:avLst/>
          </a:prstGeom>
          <a:noFill/>
        </p:spPr>
      </p:pic>
      <p:sp>
        <p:nvSpPr>
          <p:cNvPr id="7173" name="AutoShape 5" descr="קלף"/>
          <p:cNvSpPr>
            <a:spLocks noChangeArrowheads="1"/>
          </p:cNvSpPr>
          <p:nvPr/>
        </p:nvSpPr>
        <p:spPr bwMode="auto">
          <a:xfrm>
            <a:off x="684213" y="2492375"/>
            <a:ext cx="2376487" cy="2736850"/>
          </a:xfrm>
          <a:prstGeom prst="verticalScroll">
            <a:avLst>
              <a:gd name="adj" fmla="val 12500"/>
            </a:avLst>
          </a:prstGeom>
          <a:blipFill dpi="0" rotWithShape="1">
            <a:blip r:embed="rId3" cstate="print"/>
            <a:srcRect/>
            <a:tile tx="0" ty="0" sx="100000" sy="100000" flip="none" algn="tl"/>
          </a:blipFill>
          <a:ln w="9525">
            <a:solidFill>
              <a:schemeClr val="tx1"/>
            </a:solidFill>
            <a:round/>
            <a:headEnd/>
            <a:tailEnd/>
          </a:ln>
          <a:effectLst/>
        </p:spPr>
        <p:txBody>
          <a:bodyPr wrap="none" anchor="ctr"/>
          <a:lstStyle/>
          <a:p>
            <a:r>
              <a:rPr lang="he-IL" sz="9600"/>
              <a:t>צו</a:t>
            </a:r>
            <a:endParaRPr lang="en-US" sz="9600"/>
          </a:p>
        </p:txBody>
      </p:sp>
      <p:sp>
        <p:nvSpPr>
          <p:cNvPr id="7174" name="AutoShape 6" descr="קלף"/>
          <p:cNvSpPr>
            <a:spLocks noChangeArrowheads="1"/>
          </p:cNvSpPr>
          <p:nvPr/>
        </p:nvSpPr>
        <p:spPr bwMode="auto">
          <a:xfrm>
            <a:off x="2916238" y="2492375"/>
            <a:ext cx="2376487" cy="2736850"/>
          </a:xfrm>
          <a:prstGeom prst="verticalScroll">
            <a:avLst>
              <a:gd name="adj" fmla="val 12500"/>
            </a:avLst>
          </a:prstGeom>
          <a:blipFill dpi="0" rotWithShape="1">
            <a:blip r:embed="rId3" cstate="print"/>
            <a:srcRect/>
            <a:tile tx="0" ty="0" sx="100000" sy="100000" flip="none" algn="tl"/>
          </a:blipFill>
          <a:ln w="9525">
            <a:solidFill>
              <a:schemeClr val="tx1"/>
            </a:solidFill>
            <a:round/>
            <a:headEnd/>
            <a:tailEnd/>
          </a:ln>
          <a:effectLst/>
        </p:spPr>
        <p:txBody>
          <a:bodyPr wrap="none" anchor="ctr"/>
          <a:lstStyle/>
          <a:p>
            <a:r>
              <a:rPr lang="he-IL" sz="4800"/>
              <a:t>תקנה</a:t>
            </a:r>
            <a:endParaRPr lang="en-US" sz="4800"/>
          </a:p>
        </p:txBody>
      </p:sp>
      <p:sp>
        <p:nvSpPr>
          <p:cNvPr id="7175" name="AutoShape 7"/>
          <p:cNvSpPr>
            <a:spLocks noChangeArrowheads="1"/>
          </p:cNvSpPr>
          <p:nvPr/>
        </p:nvSpPr>
        <p:spPr bwMode="auto">
          <a:xfrm>
            <a:off x="6156325" y="2420938"/>
            <a:ext cx="2303463" cy="1295400"/>
          </a:xfrm>
          <a:prstGeom prst="wedgeEllipseCallout">
            <a:avLst>
              <a:gd name="adj1" fmla="val 2310"/>
              <a:gd name="adj2" fmla="val 94361"/>
            </a:avLst>
          </a:prstGeom>
          <a:solidFill>
            <a:schemeClr val="bg1"/>
          </a:solidFill>
          <a:ln w="9525">
            <a:solidFill>
              <a:schemeClr val="tx1"/>
            </a:solidFill>
            <a:miter lim="800000"/>
            <a:headEnd/>
            <a:tailEnd/>
          </a:ln>
          <a:effectLst/>
        </p:spPr>
        <p:txBody>
          <a:bodyPr/>
          <a:lstStyle/>
          <a:p>
            <a:r>
              <a:rPr lang="he-IL"/>
              <a:t>אני מתקן תקנות ונותן צווים...</a:t>
            </a:r>
          </a:p>
          <a:p>
            <a:r>
              <a:rPr lang="he-IL"/>
              <a:t>יאי!!! </a:t>
            </a:r>
            <a:r>
              <a:rPr lang="en-US">
                <a:solidFill>
                  <a:srgbClr val="FF0000"/>
                </a:solidFill>
                <a:sym typeface="Wingdings" pitchFamily="2" charset="2"/>
              </a:rPr>
              <a:t></a:t>
            </a:r>
            <a:endParaRPr lang="en-US">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he-IL"/>
              <a:t>תפקידי הממשלה וסמכויותיה</a:t>
            </a:r>
            <a:endParaRPr lang="en-US"/>
          </a:p>
        </p:txBody>
      </p:sp>
      <p:sp>
        <p:nvSpPr>
          <p:cNvPr id="8195" name="Rectangle 3"/>
          <p:cNvSpPr>
            <a:spLocks noGrp="1" noChangeArrowheads="1"/>
          </p:cNvSpPr>
          <p:nvPr>
            <p:ph type="body" idx="1"/>
          </p:nvPr>
        </p:nvSpPr>
        <p:spPr>
          <a:xfrm>
            <a:off x="457200" y="1600200"/>
            <a:ext cx="8229600" cy="676275"/>
          </a:xfrm>
        </p:spPr>
        <p:txBody>
          <a:bodyPr/>
          <a:lstStyle/>
          <a:p>
            <a:pPr>
              <a:buFontTx/>
              <a:buNone/>
            </a:pPr>
            <a:r>
              <a:rPr lang="he-IL" sz="4000"/>
              <a:t>ג.  סמכות שיורית</a:t>
            </a:r>
            <a:endParaRPr lang="en-US" sz="4000"/>
          </a:p>
        </p:txBody>
      </p:sp>
      <p:pic>
        <p:nvPicPr>
          <p:cNvPr id="8197" name="Picture 5" descr="835"/>
          <p:cNvPicPr>
            <a:picLocks noChangeAspect="1" noChangeArrowheads="1"/>
          </p:cNvPicPr>
          <p:nvPr/>
        </p:nvPicPr>
        <p:blipFill>
          <a:blip r:embed="rId2" cstate="print"/>
          <a:srcRect/>
          <a:stretch>
            <a:fillRect/>
          </a:stretch>
        </p:blipFill>
        <p:spPr bwMode="auto">
          <a:xfrm>
            <a:off x="395288" y="2852738"/>
            <a:ext cx="2857500" cy="3733800"/>
          </a:xfrm>
          <a:prstGeom prst="rect">
            <a:avLst/>
          </a:prstGeom>
          <a:noFill/>
        </p:spPr>
      </p:pic>
      <p:sp>
        <p:nvSpPr>
          <p:cNvPr id="8198" name="AutoShape 6"/>
          <p:cNvSpPr>
            <a:spLocks noChangeArrowheads="1"/>
          </p:cNvSpPr>
          <p:nvPr/>
        </p:nvSpPr>
        <p:spPr bwMode="auto">
          <a:xfrm>
            <a:off x="4140200" y="3284538"/>
            <a:ext cx="3960813" cy="2592387"/>
          </a:xfrm>
          <a:prstGeom prst="cloudCallout">
            <a:avLst>
              <a:gd name="adj1" fmla="val -86431"/>
              <a:gd name="adj2" fmla="val -20546"/>
            </a:avLst>
          </a:prstGeom>
          <a:solidFill>
            <a:schemeClr val="bg1"/>
          </a:solidFill>
          <a:ln w="9525">
            <a:solidFill>
              <a:schemeClr val="tx1"/>
            </a:solidFill>
            <a:round/>
            <a:headEnd/>
            <a:tailEnd/>
          </a:ln>
          <a:effectLst/>
        </p:spPr>
        <p:txBody>
          <a:bodyPr/>
          <a:lstStyle/>
          <a:p>
            <a:r>
              <a:rPr lang="he-IL" sz="2800"/>
              <a:t>אמממ</a:t>
            </a:r>
          </a:p>
          <a:p>
            <a:r>
              <a:rPr lang="he-IL" sz="2800"/>
              <a:t>אמממ</a:t>
            </a:r>
          </a:p>
          <a:p>
            <a:r>
              <a:rPr lang="he-IL" sz="2800"/>
              <a:t>תשאלו את זוהר וזהו!!!</a:t>
            </a:r>
            <a:endParaRPr lang="en-US" sz="28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he-IL"/>
              <a:t>תפקידי הממשלה וסמכויותיה</a:t>
            </a:r>
            <a:endParaRPr lang="en-US"/>
          </a:p>
        </p:txBody>
      </p:sp>
      <p:sp>
        <p:nvSpPr>
          <p:cNvPr id="9219" name="Rectangle 3"/>
          <p:cNvSpPr>
            <a:spLocks noGrp="1" noChangeArrowheads="1"/>
          </p:cNvSpPr>
          <p:nvPr>
            <p:ph type="body" idx="1"/>
          </p:nvPr>
        </p:nvSpPr>
        <p:spPr>
          <a:xfrm>
            <a:off x="457200" y="1600200"/>
            <a:ext cx="8229600" cy="820738"/>
          </a:xfrm>
        </p:spPr>
        <p:txBody>
          <a:bodyPr/>
          <a:lstStyle/>
          <a:p>
            <a:pPr>
              <a:buFontTx/>
              <a:buNone/>
            </a:pPr>
            <a:r>
              <a:rPr lang="he-IL" sz="4000"/>
              <a:t>ד. סמכות חירום</a:t>
            </a:r>
            <a:endParaRPr lang="en-US" sz="4000"/>
          </a:p>
        </p:txBody>
      </p:sp>
      <p:pic>
        <p:nvPicPr>
          <p:cNvPr id="9221" name="Picture 5" descr="562"/>
          <p:cNvPicPr>
            <a:picLocks noChangeAspect="1" noChangeArrowheads="1"/>
          </p:cNvPicPr>
          <p:nvPr/>
        </p:nvPicPr>
        <p:blipFill>
          <a:blip r:embed="rId2" cstate="print"/>
          <a:srcRect/>
          <a:stretch>
            <a:fillRect/>
          </a:stretch>
        </p:blipFill>
        <p:spPr bwMode="auto">
          <a:xfrm>
            <a:off x="395288" y="4221163"/>
            <a:ext cx="2857500" cy="2143125"/>
          </a:xfrm>
          <a:prstGeom prst="rect">
            <a:avLst/>
          </a:prstGeom>
          <a:noFill/>
        </p:spPr>
      </p:pic>
      <p:pic>
        <p:nvPicPr>
          <p:cNvPr id="9222" name="Picture 6" descr="562"/>
          <p:cNvPicPr>
            <a:picLocks noChangeAspect="1" noChangeArrowheads="1"/>
          </p:cNvPicPr>
          <p:nvPr/>
        </p:nvPicPr>
        <p:blipFill>
          <a:blip r:embed="rId2" cstate="print"/>
          <a:srcRect/>
          <a:stretch>
            <a:fillRect/>
          </a:stretch>
        </p:blipFill>
        <p:spPr bwMode="auto">
          <a:xfrm>
            <a:off x="3203575" y="4221163"/>
            <a:ext cx="2857500" cy="2143125"/>
          </a:xfrm>
          <a:prstGeom prst="rect">
            <a:avLst/>
          </a:prstGeom>
          <a:noFill/>
        </p:spPr>
      </p:pic>
      <p:pic>
        <p:nvPicPr>
          <p:cNvPr id="9224" name="Picture 8" descr="552"/>
          <p:cNvPicPr>
            <a:picLocks noChangeAspect="1" noChangeArrowheads="1"/>
          </p:cNvPicPr>
          <p:nvPr/>
        </p:nvPicPr>
        <p:blipFill>
          <a:blip r:embed="rId3" cstate="print"/>
          <a:srcRect/>
          <a:stretch>
            <a:fillRect/>
          </a:stretch>
        </p:blipFill>
        <p:spPr bwMode="auto">
          <a:xfrm>
            <a:off x="6227763" y="2714625"/>
            <a:ext cx="2667000" cy="3810000"/>
          </a:xfrm>
          <a:prstGeom prst="rect">
            <a:avLst/>
          </a:prstGeom>
          <a:noFill/>
        </p:spPr>
      </p:pic>
      <p:pic>
        <p:nvPicPr>
          <p:cNvPr id="9232" name="Picture 16" descr="S93105024120069371960"/>
          <p:cNvPicPr>
            <a:picLocks noChangeAspect="1" noChangeArrowheads="1"/>
          </p:cNvPicPr>
          <p:nvPr/>
        </p:nvPicPr>
        <p:blipFill>
          <a:blip r:embed="rId4" cstate="print">
            <a:clrChange>
              <a:clrFrom>
                <a:srgbClr val="F8F8F8"/>
              </a:clrFrom>
              <a:clrTo>
                <a:srgbClr val="F8F8F8">
                  <a:alpha val="0"/>
                </a:srgbClr>
              </a:clrTo>
            </a:clrChange>
          </a:blip>
          <a:srcRect/>
          <a:stretch>
            <a:fillRect/>
          </a:stretch>
        </p:blipFill>
        <p:spPr bwMode="auto">
          <a:xfrm rot="2066965">
            <a:off x="4211638" y="3644900"/>
            <a:ext cx="2665412" cy="2263775"/>
          </a:xfrm>
          <a:prstGeom prst="rect">
            <a:avLst/>
          </a:prstGeom>
          <a:noFill/>
        </p:spPr>
      </p:pic>
      <p:sp>
        <p:nvSpPr>
          <p:cNvPr id="9234" name="AutoShape 18" descr="Z"/>
          <p:cNvSpPr>
            <a:spLocks noChangeAspect="1" noChangeArrowheads="1"/>
          </p:cNvSpPr>
          <p:nvPr/>
        </p:nvSpPr>
        <p:spPr bwMode="auto">
          <a:xfrm>
            <a:off x="4419600" y="3276600"/>
            <a:ext cx="304800" cy="304800"/>
          </a:xfrm>
          <a:prstGeom prst="rect">
            <a:avLst/>
          </a:prstGeom>
          <a:noFill/>
        </p:spPr>
        <p:txBody>
          <a:bodyPr/>
          <a:lstStyle/>
          <a:p>
            <a:endParaRPr lang="he-IL"/>
          </a:p>
        </p:txBody>
      </p:sp>
      <p:pic>
        <p:nvPicPr>
          <p:cNvPr id="9236" name="Picture 20" descr="75689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916238" y="2349500"/>
            <a:ext cx="1873250" cy="1873250"/>
          </a:xfrm>
          <a:prstGeom prst="rect">
            <a:avLst/>
          </a:prstGeom>
          <a:noFill/>
        </p:spPr>
      </p:pic>
      <p:sp>
        <p:nvSpPr>
          <p:cNvPr id="9242" name="AutoShape 26"/>
          <p:cNvSpPr>
            <a:spLocks noChangeArrowheads="1"/>
          </p:cNvSpPr>
          <p:nvPr/>
        </p:nvSpPr>
        <p:spPr bwMode="auto">
          <a:xfrm>
            <a:off x="1692275" y="1844675"/>
            <a:ext cx="1655763" cy="1152525"/>
          </a:xfrm>
          <a:prstGeom prst="wedgeEllipseCallout">
            <a:avLst>
              <a:gd name="adj1" fmla="val 51056"/>
              <a:gd name="adj2" fmla="val 93801"/>
            </a:avLst>
          </a:prstGeom>
          <a:solidFill>
            <a:schemeClr val="accent1"/>
          </a:solidFill>
          <a:ln w="9525">
            <a:solidFill>
              <a:schemeClr val="tx1"/>
            </a:solidFill>
            <a:miter lim="800000"/>
            <a:headEnd/>
            <a:tailEnd/>
          </a:ln>
          <a:effectLst/>
        </p:spPr>
        <p:txBody>
          <a:bodyPr/>
          <a:lstStyle/>
          <a:p>
            <a:r>
              <a:rPr lang="he-IL"/>
              <a:t>מצב חירום</a:t>
            </a:r>
          </a:p>
          <a:p>
            <a:r>
              <a:rPr lang="en-US">
                <a:sym typeface="Wingdings" pitchFamily="2" charset="2"/>
              </a:rPr>
              <a:t></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he-IL"/>
              <a:t>אחריות הממשלה</a:t>
            </a:r>
            <a:endParaRPr lang="en-US"/>
          </a:p>
        </p:txBody>
      </p:sp>
      <p:pic>
        <p:nvPicPr>
          <p:cNvPr id="10245" name="Picture 5" descr="524683-5"/>
          <p:cNvPicPr>
            <a:picLocks noChangeAspect="1" noChangeArrowheads="1"/>
          </p:cNvPicPr>
          <p:nvPr/>
        </p:nvPicPr>
        <p:blipFill>
          <a:blip r:embed="rId2" cstate="print"/>
          <a:srcRect/>
          <a:stretch>
            <a:fillRect/>
          </a:stretch>
        </p:blipFill>
        <p:spPr bwMode="auto">
          <a:xfrm>
            <a:off x="395288" y="2852738"/>
            <a:ext cx="2547937" cy="3833812"/>
          </a:xfrm>
          <a:prstGeom prst="rect">
            <a:avLst/>
          </a:prstGeom>
          <a:noFill/>
        </p:spPr>
      </p:pic>
      <p:pic>
        <p:nvPicPr>
          <p:cNvPr id="10249" name="Picture 9" descr="%7B83425F35-E5CB-4EA2-8C8E-AF72DD9EE1E5%7D"/>
          <p:cNvPicPr>
            <a:picLocks noChangeAspect="1" noChangeArrowheads="1"/>
          </p:cNvPicPr>
          <p:nvPr/>
        </p:nvPicPr>
        <p:blipFill>
          <a:blip r:embed="rId3" cstate="print"/>
          <a:srcRect/>
          <a:stretch>
            <a:fillRect/>
          </a:stretch>
        </p:blipFill>
        <p:spPr bwMode="auto">
          <a:xfrm>
            <a:off x="3851275" y="3357563"/>
            <a:ext cx="2879725" cy="2716212"/>
          </a:xfrm>
          <a:prstGeom prst="rect">
            <a:avLst/>
          </a:prstGeom>
          <a:noFill/>
        </p:spPr>
      </p:pic>
      <p:pic>
        <p:nvPicPr>
          <p:cNvPr id="10247" name="Picture 7" descr="lollipop"/>
          <p:cNvPicPr>
            <a:picLocks noChangeAspect="1" noChangeArrowheads="1"/>
          </p:cNvPicPr>
          <p:nvPr/>
        </p:nvPicPr>
        <p:blipFill>
          <a:blip r:embed="rId4" cstate="print">
            <a:clrChange>
              <a:clrFrom>
                <a:srgbClr val="FFFFFF"/>
              </a:clrFrom>
              <a:clrTo>
                <a:srgbClr val="FFFFFF">
                  <a:alpha val="0"/>
                </a:srgbClr>
              </a:clrTo>
            </a:clrChange>
          </a:blip>
          <a:srcRect b="9198"/>
          <a:stretch>
            <a:fillRect/>
          </a:stretch>
        </p:blipFill>
        <p:spPr bwMode="auto">
          <a:xfrm>
            <a:off x="3635375" y="2892425"/>
            <a:ext cx="2139950" cy="1943100"/>
          </a:xfrm>
          <a:prstGeom prst="rect">
            <a:avLst/>
          </a:prstGeom>
          <a:noFill/>
        </p:spPr>
      </p:pic>
      <p:sp>
        <p:nvSpPr>
          <p:cNvPr id="10251" name="AutoShape 11"/>
          <p:cNvSpPr>
            <a:spLocks noChangeArrowheads="1"/>
          </p:cNvSpPr>
          <p:nvPr/>
        </p:nvSpPr>
        <p:spPr bwMode="auto">
          <a:xfrm>
            <a:off x="6443663" y="2205038"/>
            <a:ext cx="1944687" cy="2016125"/>
          </a:xfrm>
          <a:prstGeom prst="wedgeEllipseCallout">
            <a:avLst>
              <a:gd name="adj1" fmla="val -43750"/>
              <a:gd name="adj2" fmla="val 70000"/>
            </a:avLst>
          </a:prstGeom>
          <a:solidFill>
            <a:schemeClr val="bg1"/>
          </a:solidFill>
          <a:ln w="9525">
            <a:solidFill>
              <a:schemeClr val="tx1"/>
            </a:solidFill>
            <a:miter lim="800000"/>
            <a:headEnd/>
            <a:tailEnd/>
          </a:ln>
          <a:effectLst/>
        </p:spPr>
        <p:txBody>
          <a:bodyPr/>
          <a:lstStyle/>
          <a:p>
            <a:r>
              <a:rPr lang="he-IL"/>
              <a:t>זה לא היה אני</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r"/>
            <a:r>
              <a:rPr lang="he-IL" sz="4000"/>
              <a:t>סתם.......  </a:t>
            </a:r>
            <a:br>
              <a:rPr lang="he-IL" sz="4000"/>
            </a:br>
            <a:r>
              <a:rPr lang="he-IL" sz="4000"/>
              <a:t>              אחריות הממשלה:</a:t>
            </a:r>
            <a:endParaRPr lang="en-US" sz="4000"/>
          </a:p>
        </p:txBody>
      </p:sp>
      <p:sp>
        <p:nvSpPr>
          <p:cNvPr id="11267" name="Rectangle 3"/>
          <p:cNvSpPr>
            <a:spLocks noGrp="1" noChangeArrowheads="1"/>
          </p:cNvSpPr>
          <p:nvPr>
            <p:ph type="body" idx="1"/>
          </p:nvPr>
        </p:nvSpPr>
        <p:spPr/>
        <p:txBody>
          <a:bodyPr/>
          <a:lstStyle/>
          <a:p>
            <a:pPr>
              <a:buFontTx/>
              <a:buNone/>
            </a:pPr>
            <a:r>
              <a:rPr lang="he-IL" u="sng"/>
              <a:t>א. אחריות משותפת</a:t>
            </a:r>
            <a:endParaRPr lang="en-US" u="sng"/>
          </a:p>
        </p:txBody>
      </p:sp>
      <p:pic>
        <p:nvPicPr>
          <p:cNvPr id="11269" name="Picture 5" descr="img0061"/>
          <p:cNvPicPr>
            <a:picLocks noChangeAspect="1" noChangeArrowheads="1"/>
          </p:cNvPicPr>
          <p:nvPr/>
        </p:nvPicPr>
        <p:blipFill>
          <a:blip r:embed="rId2" cstate="print"/>
          <a:srcRect/>
          <a:stretch>
            <a:fillRect/>
          </a:stretch>
        </p:blipFill>
        <p:spPr bwMode="auto">
          <a:xfrm>
            <a:off x="2124075" y="2708275"/>
            <a:ext cx="4881563" cy="325437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עיצוב ברירת מחדל">
  <a:themeElements>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121</TotalTime>
  <Words>431</Words>
  <Application>Microsoft Office PowerPoint</Application>
  <PresentationFormat>On-screen Show (4:3)</PresentationFormat>
  <Paragraphs>107</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Wingdings</vt:lpstr>
      <vt:lpstr>עיצוב ברירת מחדל</vt:lpstr>
      <vt:lpstr>הממשלה – הרשות המבצעת</vt:lpstr>
      <vt:lpstr>מהי ממשלה?</vt:lpstr>
      <vt:lpstr>תפקידי הממשלה וסמכויותיה</vt:lpstr>
      <vt:lpstr>תפקידי הממשלה וסמכויותיה</vt:lpstr>
      <vt:lpstr>תפקידי הממשלה וסמכויותיה</vt:lpstr>
      <vt:lpstr>תפקידי הממשלה וסמכויותיה</vt:lpstr>
      <vt:lpstr>תפקידי הממשלה וסמכויותיה</vt:lpstr>
      <vt:lpstr>אחריות הממשלה</vt:lpstr>
      <vt:lpstr>סתם.......                 אחריות הממשלה:</vt:lpstr>
      <vt:lpstr>אחריות הממשלה:</vt:lpstr>
      <vt:lpstr>תהליך הרכבת הממשלה</vt:lpstr>
      <vt:lpstr>הרכב הממשלה</vt:lpstr>
      <vt:lpstr>הרכב הממשלה</vt:lpstr>
      <vt:lpstr>הרכב הממשלה</vt:lpstr>
      <vt:lpstr>הרכב הממשלה</vt:lpstr>
      <vt:lpstr>הרכב הממשלה</vt:lpstr>
      <vt:lpstr>הרכב הממשלה</vt:lpstr>
      <vt:lpstr>הרכב הממשלה</vt:lpstr>
      <vt:lpstr>הרכב הממשלה</vt:lpstr>
      <vt:lpstr>הרכב הממשלה</vt:lpstr>
      <vt:lpstr>הרכב הממשלה</vt:lpstr>
      <vt:lpstr>הרכב הממשלה</vt:lpstr>
      <vt:lpstr>הרכב הממשלה</vt:lpstr>
      <vt:lpstr>הרכב הממשלה</vt:lpstr>
      <vt:lpstr>הרכב הממשלה</vt:lpstr>
      <vt:lpstr>ועכשיו סרטון</vt:lpstr>
      <vt:lpstr>Slide 27</vt:lpstr>
    </vt:vector>
  </TitlesOfParts>
  <Company>לאופר</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הממשלה – הרשות המבצעת</dc:title>
  <dc:creator>דביר</dc:creator>
  <cp:lastModifiedBy>Ron</cp:lastModifiedBy>
  <cp:revision>16</cp:revision>
  <dcterms:created xsi:type="dcterms:W3CDTF">2011-01-18T19:06:06Z</dcterms:created>
  <dcterms:modified xsi:type="dcterms:W3CDTF">2011-03-12T18:23:03Z</dcterms:modified>
</cp:coreProperties>
</file>